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092" r:id="rId2"/>
    <p:sldId id="5093" r:id="rId3"/>
    <p:sldId id="509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85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6"/>
    <p:restoredTop sz="94678"/>
  </p:normalViewPr>
  <p:slideViewPr>
    <p:cSldViewPr snapToGrid="0">
      <p:cViewPr>
        <p:scale>
          <a:sx n="96" d="100"/>
          <a:sy n="96" d="100"/>
        </p:scale>
        <p:origin x="72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2A0753-1F4C-7A42-9CAC-51D24CD92130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490CB92-A185-D44B-B786-BD266208C67A}">
      <dgm:prSet phldrT="[テキスト]"/>
      <dgm:spPr>
        <a:solidFill>
          <a:srgbClr val="FF0000">
            <a:alpha val="4902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脈管性腫瘍</a:t>
          </a:r>
        </a:p>
      </dgm:t>
    </dgm:pt>
    <dgm:pt modelId="{1DFAEDCB-91AB-D74D-B60F-260D0A0061FA}" type="parTrans" cxnId="{8CFD49DE-1D75-6841-9E98-BA9017ADBBA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BF58C4B9-733A-FD47-8C79-F008E8E988AB}" type="sibTrans" cxnId="{8CFD49DE-1D75-6841-9E98-BA9017ADBBA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90AFB1D1-E657-4441-BB57-C25C17602098}">
      <dgm:prSet phldrT="[テキスト]"/>
      <dgm:spPr>
        <a:solidFill>
          <a:srgbClr val="FF0000">
            <a:alpha val="32157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良性</a:t>
          </a:r>
        </a:p>
      </dgm:t>
    </dgm:pt>
    <dgm:pt modelId="{922AADB0-0F91-CB47-A0D9-9E0C45004085}" type="parTrans" cxnId="{5E0C08EA-EF69-134E-8121-E121B38DA8F9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B3C2AC47-3020-5544-B343-D1BCFBADB2A4}" type="sibTrans" cxnId="{5E0C08EA-EF69-134E-8121-E121B38DA8F9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14BB4B66-09B1-3040-9C74-56809C199D23}">
      <dgm:prSet phldrT="[テキスト]"/>
      <dgm:spPr>
        <a:solidFill>
          <a:srgbClr val="FF0000">
            <a:alpha val="50196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境界型</a:t>
          </a:r>
        </a:p>
      </dgm:t>
    </dgm:pt>
    <dgm:pt modelId="{DE2E01F8-1A80-B245-B752-1BFA9AAC30D0}" type="parTrans" cxnId="{44AD1277-744F-DA49-A2BC-18BE3491E4A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4891C84B-153D-EA44-BC44-DD3460CA5930}" type="sibTrans" cxnId="{44AD1277-744F-DA49-A2BC-18BE3491E4A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5BC96F41-CC81-DB43-97A2-3FFD32797805}">
      <dgm:prSet phldrT="[テキスト]"/>
      <dgm:spPr>
        <a:solidFill>
          <a:srgbClr val="FF0000">
            <a:alpha val="67059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悪性</a:t>
          </a:r>
        </a:p>
      </dgm:t>
    </dgm:pt>
    <dgm:pt modelId="{11E1F79A-513D-CC47-A05F-9B2A33309D18}" type="parTrans" cxnId="{550FE626-7B04-F844-A8E8-35395B74AAA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D7D288D5-4CFA-954E-8C73-2BA180E96B27}" type="sibTrans" cxnId="{550FE626-7B04-F844-A8E8-35395B74AAA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9DE1CF5D-F9FB-0E4A-AE90-52B7AB7321D7}" type="pres">
      <dgm:prSet presAssocID="{D02A0753-1F4C-7A42-9CAC-51D24CD9213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6A4206B-73B6-E24F-B807-5B6558C1E28B}" type="pres">
      <dgm:prSet presAssocID="{2490CB92-A185-D44B-B786-BD266208C67A}" presName="hierRoot1" presStyleCnt="0">
        <dgm:presLayoutVars>
          <dgm:hierBranch val="init"/>
        </dgm:presLayoutVars>
      </dgm:prSet>
      <dgm:spPr/>
    </dgm:pt>
    <dgm:pt modelId="{B0A892FE-7CE6-D042-B693-01321C05B13F}" type="pres">
      <dgm:prSet presAssocID="{2490CB92-A185-D44B-B786-BD266208C67A}" presName="rootComposite1" presStyleCnt="0"/>
      <dgm:spPr/>
    </dgm:pt>
    <dgm:pt modelId="{56E10999-8D45-2049-AA02-F780F600F415}" type="pres">
      <dgm:prSet presAssocID="{2490CB92-A185-D44B-B786-BD266208C67A}" presName="rootText1" presStyleLbl="node0" presStyleIdx="0" presStyleCnt="1" custScaleX="137457">
        <dgm:presLayoutVars>
          <dgm:chPref val="3"/>
        </dgm:presLayoutVars>
      </dgm:prSet>
      <dgm:spPr/>
    </dgm:pt>
    <dgm:pt modelId="{BFBF86EC-F309-4546-B001-F3787DDBCB31}" type="pres">
      <dgm:prSet presAssocID="{2490CB92-A185-D44B-B786-BD266208C67A}" presName="rootConnector1" presStyleLbl="node1" presStyleIdx="0" presStyleCnt="0"/>
      <dgm:spPr/>
    </dgm:pt>
    <dgm:pt modelId="{2A3B33E0-25A4-6248-84A1-46C87BF92A62}" type="pres">
      <dgm:prSet presAssocID="{2490CB92-A185-D44B-B786-BD266208C67A}" presName="hierChild2" presStyleCnt="0"/>
      <dgm:spPr/>
    </dgm:pt>
    <dgm:pt modelId="{7A3D200C-6823-6044-A93A-5CCB068C7EA0}" type="pres">
      <dgm:prSet presAssocID="{922AADB0-0F91-CB47-A0D9-9E0C45004085}" presName="Name37" presStyleLbl="parChTrans1D2" presStyleIdx="0" presStyleCnt="3"/>
      <dgm:spPr/>
    </dgm:pt>
    <dgm:pt modelId="{297778F7-3F03-B54F-A1FF-312D7B6DF9BD}" type="pres">
      <dgm:prSet presAssocID="{90AFB1D1-E657-4441-BB57-C25C17602098}" presName="hierRoot2" presStyleCnt="0">
        <dgm:presLayoutVars>
          <dgm:hierBranch val="init"/>
        </dgm:presLayoutVars>
      </dgm:prSet>
      <dgm:spPr/>
    </dgm:pt>
    <dgm:pt modelId="{27E4C792-D465-644A-A659-907674085C7F}" type="pres">
      <dgm:prSet presAssocID="{90AFB1D1-E657-4441-BB57-C25C17602098}" presName="rootComposite" presStyleCnt="0"/>
      <dgm:spPr/>
    </dgm:pt>
    <dgm:pt modelId="{4E5BC444-FF09-3041-9AFE-4CAF7141CA2A}" type="pres">
      <dgm:prSet presAssocID="{90AFB1D1-E657-4441-BB57-C25C17602098}" presName="rootText" presStyleLbl="node2" presStyleIdx="0" presStyleCnt="3" custScaleX="116187" custLinFactX="-55721" custLinFactNeighborX="-100000" custLinFactNeighborY="1922">
        <dgm:presLayoutVars>
          <dgm:chPref val="3"/>
        </dgm:presLayoutVars>
      </dgm:prSet>
      <dgm:spPr/>
    </dgm:pt>
    <dgm:pt modelId="{780ED3A4-2F9B-DA4A-B391-C05A86AADB59}" type="pres">
      <dgm:prSet presAssocID="{90AFB1D1-E657-4441-BB57-C25C17602098}" presName="rootConnector" presStyleLbl="node2" presStyleIdx="0" presStyleCnt="3"/>
      <dgm:spPr/>
    </dgm:pt>
    <dgm:pt modelId="{EF99A0FB-3822-C549-9F5F-EA2ADEDC2FEC}" type="pres">
      <dgm:prSet presAssocID="{90AFB1D1-E657-4441-BB57-C25C17602098}" presName="hierChild4" presStyleCnt="0"/>
      <dgm:spPr/>
    </dgm:pt>
    <dgm:pt modelId="{D868C65E-EB67-BE46-A291-9BF08AC67A6C}" type="pres">
      <dgm:prSet presAssocID="{90AFB1D1-E657-4441-BB57-C25C17602098}" presName="hierChild5" presStyleCnt="0"/>
      <dgm:spPr/>
    </dgm:pt>
    <dgm:pt modelId="{9CA28E8E-F72B-B749-A4DC-8F5F61553781}" type="pres">
      <dgm:prSet presAssocID="{DE2E01F8-1A80-B245-B752-1BFA9AAC30D0}" presName="Name37" presStyleLbl="parChTrans1D2" presStyleIdx="1" presStyleCnt="3"/>
      <dgm:spPr/>
    </dgm:pt>
    <dgm:pt modelId="{3EF928AC-5B02-5649-8B81-991E634E5A2E}" type="pres">
      <dgm:prSet presAssocID="{14BB4B66-09B1-3040-9C74-56809C199D23}" presName="hierRoot2" presStyleCnt="0">
        <dgm:presLayoutVars>
          <dgm:hierBranch val="init"/>
        </dgm:presLayoutVars>
      </dgm:prSet>
      <dgm:spPr/>
    </dgm:pt>
    <dgm:pt modelId="{358F1D86-6D40-964C-8AC8-EB253D995560}" type="pres">
      <dgm:prSet presAssocID="{14BB4B66-09B1-3040-9C74-56809C199D23}" presName="rootComposite" presStyleCnt="0"/>
      <dgm:spPr/>
    </dgm:pt>
    <dgm:pt modelId="{277E5C02-9ADF-D14E-8CE6-454EE3312814}" type="pres">
      <dgm:prSet presAssocID="{14BB4B66-09B1-3040-9C74-56809C199D23}" presName="rootText" presStyleLbl="node2" presStyleIdx="1" presStyleCnt="3" custLinFactNeighborX="-8252" custLinFactNeighborY="116">
        <dgm:presLayoutVars>
          <dgm:chPref val="3"/>
        </dgm:presLayoutVars>
      </dgm:prSet>
      <dgm:spPr/>
    </dgm:pt>
    <dgm:pt modelId="{63AAC653-BC0A-F543-946D-8AEBB3EFBFD7}" type="pres">
      <dgm:prSet presAssocID="{14BB4B66-09B1-3040-9C74-56809C199D23}" presName="rootConnector" presStyleLbl="node2" presStyleIdx="1" presStyleCnt="3"/>
      <dgm:spPr/>
    </dgm:pt>
    <dgm:pt modelId="{00BDDFEB-98A7-C547-910C-78A36462A6C7}" type="pres">
      <dgm:prSet presAssocID="{14BB4B66-09B1-3040-9C74-56809C199D23}" presName="hierChild4" presStyleCnt="0"/>
      <dgm:spPr/>
    </dgm:pt>
    <dgm:pt modelId="{DA5140CC-D256-B74E-9ADB-DDD001E94579}" type="pres">
      <dgm:prSet presAssocID="{14BB4B66-09B1-3040-9C74-56809C199D23}" presName="hierChild5" presStyleCnt="0"/>
      <dgm:spPr/>
    </dgm:pt>
    <dgm:pt modelId="{DDB813C5-3A1E-F643-8D6E-7578BB0C92B7}" type="pres">
      <dgm:prSet presAssocID="{11E1F79A-513D-CC47-A05F-9B2A33309D18}" presName="Name37" presStyleLbl="parChTrans1D2" presStyleIdx="2" presStyleCnt="3"/>
      <dgm:spPr/>
    </dgm:pt>
    <dgm:pt modelId="{73FC4C57-A6EB-7F45-805B-F8AD77B7C7A6}" type="pres">
      <dgm:prSet presAssocID="{5BC96F41-CC81-DB43-97A2-3FFD32797805}" presName="hierRoot2" presStyleCnt="0">
        <dgm:presLayoutVars>
          <dgm:hierBranch val="init"/>
        </dgm:presLayoutVars>
      </dgm:prSet>
      <dgm:spPr/>
    </dgm:pt>
    <dgm:pt modelId="{FC4C0D8A-A574-AD4C-8F02-BBE9606C2E46}" type="pres">
      <dgm:prSet presAssocID="{5BC96F41-CC81-DB43-97A2-3FFD32797805}" presName="rootComposite" presStyleCnt="0"/>
      <dgm:spPr/>
    </dgm:pt>
    <dgm:pt modelId="{BB43DD0B-4F68-B24B-8069-CE662CFEDA03}" type="pres">
      <dgm:prSet presAssocID="{5BC96F41-CC81-DB43-97A2-3FFD32797805}" presName="rootText" presStyleLbl="node2" presStyleIdx="2" presStyleCnt="3" custLinFactX="34564" custLinFactNeighborX="100000" custLinFactNeighborY="1921">
        <dgm:presLayoutVars>
          <dgm:chPref val="3"/>
        </dgm:presLayoutVars>
      </dgm:prSet>
      <dgm:spPr/>
    </dgm:pt>
    <dgm:pt modelId="{BBDE68EC-7499-CE4D-9C8D-501C9F90C07A}" type="pres">
      <dgm:prSet presAssocID="{5BC96F41-CC81-DB43-97A2-3FFD32797805}" presName="rootConnector" presStyleLbl="node2" presStyleIdx="2" presStyleCnt="3"/>
      <dgm:spPr/>
    </dgm:pt>
    <dgm:pt modelId="{026C6949-C892-3540-AE28-2DDFE6DF5255}" type="pres">
      <dgm:prSet presAssocID="{5BC96F41-CC81-DB43-97A2-3FFD32797805}" presName="hierChild4" presStyleCnt="0"/>
      <dgm:spPr/>
    </dgm:pt>
    <dgm:pt modelId="{24F0B34F-5A36-9248-8D01-D3A23CB3B95A}" type="pres">
      <dgm:prSet presAssocID="{5BC96F41-CC81-DB43-97A2-3FFD32797805}" presName="hierChild5" presStyleCnt="0"/>
      <dgm:spPr/>
    </dgm:pt>
    <dgm:pt modelId="{521D95F8-64A7-3749-9595-52C3411D15AD}" type="pres">
      <dgm:prSet presAssocID="{2490CB92-A185-D44B-B786-BD266208C67A}" presName="hierChild3" presStyleCnt="0"/>
      <dgm:spPr/>
    </dgm:pt>
  </dgm:ptLst>
  <dgm:cxnLst>
    <dgm:cxn modelId="{50E4BF11-F15C-114B-969E-6611F12FB38D}" type="presOf" srcId="{90AFB1D1-E657-4441-BB57-C25C17602098}" destId="{4E5BC444-FF09-3041-9AFE-4CAF7141CA2A}" srcOrd="0" destOrd="0" presId="urn:microsoft.com/office/officeart/2005/8/layout/orgChart1"/>
    <dgm:cxn modelId="{19704D1A-ABFF-2F40-A7B0-6B00B1B5CFC3}" type="presOf" srcId="{5BC96F41-CC81-DB43-97A2-3FFD32797805}" destId="{BB43DD0B-4F68-B24B-8069-CE662CFEDA03}" srcOrd="0" destOrd="0" presId="urn:microsoft.com/office/officeart/2005/8/layout/orgChart1"/>
    <dgm:cxn modelId="{550FE626-7B04-F844-A8E8-35395B74AAA5}" srcId="{2490CB92-A185-D44B-B786-BD266208C67A}" destId="{5BC96F41-CC81-DB43-97A2-3FFD32797805}" srcOrd="2" destOrd="0" parTransId="{11E1F79A-513D-CC47-A05F-9B2A33309D18}" sibTransId="{D7D288D5-4CFA-954E-8C73-2BA180E96B27}"/>
    <dgm:cxn modelId="{2A34D534-76AE-7941-A437-D1B0E7165D6C}" type="presOf" srcId="{2490CB92-A185-D44B-B786-BD266208C67A}" destId="{BFBF86EC-F309-4546-B001-F3787DDBCB31}" srcOrd="1" destOrd="0" presId="urn:microsoft.com/office/officeart/2005/8/layout/orgChart1"/>
    <dgm:cxn modelId="{8269BA40-E66C-DF45-B89D-DD50CAE26609}" type="presOf" srcId="{5BC96F41-CC81-DB43-97A2-3FFD32797805}" destId="{BBDE68EC-7499-CE4D-9C8D-501C9F90C07A}" srcOrd="1" destOrd="0" presId="urn:microsoft.com/office/officeart/2005/8/layout/orgChart1"/>
    <dgm:cxn modelId="{4B65D04F-C0CC-D240-B65B-00C28062586F}" type="presOf" srcId="{14BB4B66-09B1-3040-9C74-56809C199D23}" destId="{277E5C02-9ADF-D14E-8CE6-454EE3312814}" srcOrd="0" destOrd="0" presId="urn:microsoft.com/office/officeart/2005/8/layout/orgChart1"/>
    <dgm:cxn modelId="{42BFEF6D-24A7-FE41-A21F-2DD69415A5BB}" type="presOf" srcId="{14BB4B66-09B1-3040-9C74-56809C199D23}" destId="{63AAC653-BC0A-F543-946D-8AEBB3EFBFD7}" srcOrd="1" destOrd="0" presId="urn:microsoft.com/office/officeart/2005/8/layout/orgChart1"/>
    <dgm:cxn modelId="{44AD1277-744F-DA49-A2BC-18BE3491E4AA}" srcId="{2490CB92-A185-D44B-B786-BD266208C67A}" destId="{14BB4B66-09B1-3040-9C74-56809C199D23}" srcOrd="1" destOrd="0" parTransId="{DE2E01F8-1A80-B245-B752-1BFA9AAC30D0}" sibTransId="{4891C84B-153D-EA44-BC44-DD3460CA5930}"/>
    <dgm:cxn modelId="{A8E88596-9E64-6645-92CD-2CBA1901E5C8}" type="presOf" srcId="{D02A0753-1F4C-7A42-9CAC-51D24CD92130}" destId="{9DE1CF5D-F9FB-0E4A-AE90-52B7AB7321D7}" srcOrd="0" destOrd="0" presId="urn:microsoft.com/office/officeart/2005/8/layout/orgChart1"/>
    <dgm:cxn modelId="{97D233AC-FB52-3141-A761-BF06749277AC}" type="presOf" srcId="{922AADB0-0F91-CB47-A0D9-9E0C45004085}" destId="{7A3D200C-6823-6044-A93A-5CCB068C7EA0}" srcOrd="0" destOrd="0" presId="urn:microsoft.com/office/officeart/2005/8/layout/orgChart1"/>
    <dgm:cxn modelId="{D8E457CB-6DC0-E548-9962-6E5F7D7408B4}" type="presOf" srcId="{11E1F79A-513D-CC47-A05F-9B2A33309D18}" destId="{DDB813C5-3A1E-F643-8D6E-7578BB0C92B7}" srcOrd="0" destOrd="0" presId="urn:microsoft.com/office/officeart/2005/8/layout/orgChart1"/>
    <dgm:cxn modelId="{8CFD49DE-1D75-6841-9E98-BA9017ADBBA2}" srcId="{D02A0753-1F4C-7A42-9CAC-51D24CD92130}" destId="{2490CB92-A185-D44B-B786-BD266208C67A}" srcOrd="0" destOrd="0" parTransId="{1DFAEDCB-91AB-D74D-B60F-260D0A0061FA}" sibTransId="{BF58C4B9-733A-FD47-8C79-F008E8E988AB}"/>
    <dgm:cxn modelId="{9BCB81DF-C145-4A4B-8DEB-1D73EACE58E9}" type="presOf" srcId="{2490CB92-A185-D44B-B786-BD266208C67A}" destId="{56E10999-8D45-2049-AA02-F780F600F415}" srcOrd="0" destOrd="0" presId="urn:microsoft.com/office/officeart/2005/8/layout/orgChart1"/>
    <dgm:cxn modelId="{5E0C08EA-EF69-134E-8121-E121B38DA8F9}" srcId="{2490CB92-A185-D44B-B786-BD266208C67A}" destId="{90AFB1D1-E657-4441-BB57-C25C17602098}" srcOrd="0" destOrd="0" parTransId="{922AADB0-0F91-CB47-A0D9-9E0C45004085}" sibTransId="{B3C2AC47-3020-5544-B343-D1BCFBADB2A4}"/>
    <dgm:cxn modelId="{BB3633F7-D610-6D45-B232-B9C2CA88B686}" type="presOf" srcId="{90AFB1D1-E657-4441-BB57-C25C17602098}" destId="{780ED3A4-2F9B-DA4A-B391-C05A86AADB59}" srcOrd="1" destOrd="0" presId="urn:microsoft.com/office/officeart/2005/8/layout/orgChart1"/>
    <dgm:cxn modelId="{0633B8FF-5281-F04D-86D0-206B618E75CC}" type="presOf" srcId="{DE2E01F8-1A80-B245-B752-1BFA9AAC30D0}" destId="{9CA28E8E-F72B-B749-A4DC-8F5F61553781}" srcOrd="0" destOrd="0" presId="urn:microsoft.com/office/officeart/2005/8/layout/orgChart1"/>
    <dgm:cxn modelId="{BD781A76-C264-0743-A761-953E13FD631D}" type="presParOf" srcId="{9DE1CF5D-F9FB-0E4A-AE90-52B7AB7321D7}" destId="{A6A4206B-73B6-E24F-B807-5B6558C1E28B}" srcOrd="0" destOrd="0" presId="urn:microsoft.com/office/officeart/2005/8/layout/orgChart1"/>
    <dgm:cxn modelId="{18DCF72F-27E2-4245-A8E1-3FEFED00A5FE}" type="presParOf" srcId="{A6A4206B-73B6-E24F-B807-5B6558C1E28B}" destId="{B0A892FE-7CE6-D042-B693-01321C05B13F}" srcOrd="0" destOrd="0" presId="urn:microsoft.com/office/officeart/2005/8/layout/orgChart1"/>
    <dgm:cxn modelId="{11197397-98A9-E147-976B-63C18F1F1B24}" type="presParOf" srcId="{B0A892FE-7CE6-D042-B693-01321C05B13F}" destId="{56E10999-8D45-2049-AA02-F780F600F415}" srcOrd="0" destOrd="0" presId="urn:microsoft.com/office/officeart/2005/8/layout/orgChart1"/>
    <dgm:cxn modelId="{6998D115-A3E3-E448-ABEB-8C8E1D5AFBBF}" type="presParOf" srcId="{B0A892FE-7CE6-D042-B693-01321C05B13F}" destId="{BFBF86EC-F309-4546-B001-F3787DDBCB31}" srcOrd="1" destOrd="0" presId="urn:microsoft.com/office/officeart/2005/8/layout/orgChart1"/>
    <dgm:cxn modelId="{8573C73C-3B54-D14F-8935-240AC6C63E3F}" type="presParOf" srcId="{A6A4206B-73B6-E24F-B807-5B6558C1E28B}" destId="{2A3B33E0-25A4-6248-84A1-46C87BF92A62}" srcOrd="1" destOrd="0" presId="urn:microsoft.com/office/officeart/2005/8/layout/orgChart1"/>
    <dgm:cxn modelId="{AF3A6A6C-92B7-7B4B-9887-FEEA2FEE1492}" type="presParOf" srcId="{2A3B33E0-25A4-6248-84A1-46C87BF92A62}" destId="{7A3D200C-6823-6044-A93A-5CCB068C7EA0}" srcOrd="0" destOrd="0" presId="urn:microsoft.com/office/officeart/2005/8/layout/orgChart1"/>
    <dgm:cxn modelId="{92958BC2-6AB7-994A-AD5A-731BED289356}" type="presParOf" srcId="{2A3B33E0-25A4-6248-84A1-46C87BF92A62}" destId="{297778F7-3F03-B54F-A1FF-312D7B6DF9BD}" srcOrd="1" destOrd="0" presId="urn:microsoft.com/office/officeart/2005/8/layout/orgChart1"/>
    <dgm:cxn modelId="{B6FE14EF-6D75-5045-9182-4FDEF3E6E565}" type="presParOf" srcId="{297778F7-3F03-B54F-A1FF-312D7B6DF9BD}" destId="{27E4C792-D465-644A-A659-907674085C7F}" srcOrd="0" destOrd="0" presId="urn:microsoft.com/office/officeart/2005/8/layout/orgChart1"/>
    <dgm:cxn modelId="{CB5CEFEC-50EE-AC45-B706-51B391B50ABB}" type="presParOf" srcId="{27E4C792-D465-644A-A659-907674085C7F}" destId="{4E5BC444-FF09-3041-9AFE-4CAF7141CA2A}" srcOrd="0" destOrd="0" presId="urn:microsoft.com/office/officeart/2005/8/layout/orgChart1"/>
    <dgm:cxn modelId="{1DC70C17-0FD7-0D4B-8C90-A3E4A201CF9C}" type="presParOf" srcId="{27E4C792-D465-644A-A659-907674085C7F}" destId="{780ED3A4-2F9B-DA4A-B391-C05A86AADB59}" srcOrd="1" destOrd="0" presId="urn:microsoft.com/office/officeart/2005/8/layout/orgChart1"/>
    <dgm:cxn modelId="{8CA066E1-8CDC-D046-8B9E-A66A6FA3500B}" type="presParOf" srcId="{297778F7-3F03-B54F-A1FF-312D7B6DF9BD}" destId="{EF99A0FB-3822-C549-9F5F-EA2ADEDC2FEC}" srcOrd="1" destOrd="0" presId="urn:microsoft.com/office/officeart/2005/8/layout/orgChart1"/>
    <dgm:cxn modelId="{09A9613B-992D-494F-B7AB-FA4ECF7D69B6}" type="presParOf" srcId="{297778F7-3F03-B54F-A1FF-312D7B6DF9BD}" destId="{D868C65E-EB67-BE46-A291-9BF08AC67A6C}" srcOrd="2" destOrd="0" presId="urn:microsoft.com/office/officeart/2005/8/layout/orgChart1"/>
    <dgm:cxn modelId="{F770D7C7-F51F-4C4F-9EAE-CC3BBDD32B45}" type="presParOf" srcId="{2A3B33E0-25A4-6248-84A1-46C87BF92A62}" destId="{9CA28E8E-F72B-B749-A4DC-8F5F61553781}" srcOrd="2" destOrd="0" presId="urn:microsoft.com/office/officeart/2005/8/layout/orgChart1"/>
    <dgm:cxn modelId="{CB6D594C-5F88-8B4F-BA68-2B48F2F354C2}" type="presParOf" srcId="{2A3B33E0-25A4-6248-84A1-46C87BF92A62}" destId="{3EF928AC-5B02-5649-8B81-991E634E5A2E}" srcOrd="3" destOrd="0" presId="urn:microsoft.com/office/officeart/2005/8/layout/orgChart1"/>
    <dgm:cxn modelId="{A8A8F374-5B9F-AD48-921E-F494B85333EB}" type="presParOf" srcId="{3EF928AC-5B02-5649-8B81-991E634E5A2E}" destId="{358F1D86-6D40-964C-8AC8-EB253D995560}" srcOrd="0" destOrd="0" presId="urn:microsoft.com/office/officeart/2005/8/layout/orgChart1"/>
    <dgm:cxn modelId="{9C1E6A8B-381F-0840-9965-A5231FC273E2}" type="presParOf" srcId="{358F1D86-6D40-964C-8AC8-EB253D995560}" destId="{277E5C02-9ADF-D14E-8CE6-454EE3312814}" srcOrd="0" destOrd="0" presId="urn:microsoft.com/office/officeart/2005/8/layout/orgChart1"/>
    <dgm:cxn modelId="{3F2B5D0E-98BD-3149-95F2-A04DD64FD1EA}" type="presParOf" srcId="{358F1D86-6D40-964C-8AC8-EB253D995560}" destId="{63AAC653-BC0A-F543-946D-8AEBB3EFBFD7}" srcOrd="1" destOrd="0" presId="urn:microsoft.com/office/officeart/2005/8/layout/orgChart1"/>
    <dgm:cxn modelId="{B066D808-B946-BE41-8577-445FA9F22B9D}" type="presParOf" srcId="{3EF928AC-5B02-5649-8B81-991E634E5A2E}" destId="{00BDDFEB-98A7-C547-910C-78A36462A6C7}" srcOrd="1" destOrd="0" presId="urn:microsoft.com/office/officeart/2005/8/layout/orgChart1"/>
    <dgm:cxn modelId="{132E714A-133C-D64B-AD83-86A82AAE1BAB}" type="presParOf" srcId="{3EF928AC-5B02-5649-8B81-991E634E5A2E}" destId="{DA5140CC-D256-B74E-9ADB-DDD001E94579}" srcOrd="2" destOrd="0" presId="urn:microsoft.com/office/officeart/2005/8/layout/orgChart1"/>
    <dgm:cxn modelId="{A8B86B76-AB33-C34D-8CF7-5DC0CCC8D2D0}" type="presParOf" srcId="{2A3B33E0-25A4-6248-84A1-46C87BF92A62}" destId="{DDB813C5-3A1E-F643-8D6E-7578BB0C92B7}" srcOrd="4" destOrd="0" presId="urn:microsoft.com/office/officeart/2005/8/layout/orgChart1"/>
    <dgm:cxn modelId="{D6002E14-C6FA-844E-844C-454A763E69F0}" type="presParOf" srcId="{2A3B33E0-25A4-6248-84A1-46C87BF92A62}" destId="{73FC4C57-A6EB-7F45-805B-F8AD77B7C7A6}" srcOrd="5" destOrd="0" presId="urn:microsoft.com/office/officeart/2005/8/layout/orgChart1"/>
    <dgm:cxn modelId="{2BC38EC6-26B6-1745-8D4F-F052683BE867}" type="presParOf" srcId="{73FC4C57-A6EB-7F45-805B-F8AD77B7C7A6}" destId="{FC4C0D8A-A574-AD4C-8F02-BBE9606C2E46}" srcOrd="0" destOrd="0" presId="urn:microsoft.com/office/officeart/2005/8/layout/orgChart1"/>
    <dgm:cxn modelId="{C4A2B28C-8D16-7F47-89C5-F527BDD5E2FB}" type="presParOf" srcId="{FC4C0D8A-A574-AD4C-8F02-BBE9606C2E46}" destId="{BB43DD0B-4F68-B24B-8069-CE662CFEDA03}" srcOrd="0" destOrd="0" presId="urn:microsoft.com/office/officeart/2005/8/layout/orgChart1"/>
    <dgm:cxn modelId="{2FC29392-525E-2A44-8F1A-F9E91FB4AC48}" type="presParOf" srcId="{FC4C0D8A-A574-AD4C-8F02-BBE9606C2E46}" destId="{BBDE68EC-7499-CE4D-9C8D-501C9F90C07A}" srcOrd="1" destOrd="0" presId="urn:microsoft.com/office/officeart/2005/8/layout/orgChart1"/>
    <dgm:cxn modelId="{CB1C9F7D-2D64-C047-9CEE-9674C3E7AD0C}" type="presParOf" srcId="{73FC4C57-A6EB-7F45-805B-F8AD77B7C7A6}" destId="{026C6949-C892-3540-AE28-2DDFE6DF5255}" srcOrd="1" destOrd="0" presId="urn:microsoft.com/office/officeart/2005/8/layout/orgChart1"/>
    <dgm:cxn modelId="{B2BBFEE8-5BF8-704C-BF36-A23814445A45}" type="presParOf" srcId="{73FC4C57-A6EB-7F45-805B-F8AD77B7C7A6}" destId="{24F0B34F-5A36-9248-8D01-D3A23CB3B95A}" srcOrd="2" destOrd="0" presId="urn:microsoft.com/office/officeart/2005/8/layout/orgChart1"/>
    <dgm:cxn modelId="{7D5F415B-EFDB-F644-8B0C-B03FB55370D5}" type="presParOf" srcId="{A6A4206B-73B6-E24F-B807-5B6558C1E28B}" destId="{521D95F8-64A7-3749-9595-52C3411D15AD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A721AB-F998-354F-A097-480717958C11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B5D8C7E-513F-734A-9800-4172283BC80C}">
      <dgm:prSet phldrT="[テキスト]" custT="1"/>
      <dgm:spPr>
        <a:solidFill>
          <a:schemeClr val="tx2">
            <a:lumMod val="10000"/>
            <a:lumOff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24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脈管奇形</a:t>
          </a:r>
        </a:p>
      </dgm:t>
    </dgm:pt>
    <dgm:pt modelId="{EBD47C24-FFD4-EE4C-8ECA-EDD95DA305AB}" type="parTrans" cxnId="{E21D07F9-F0CE-AC48-86CA-821BBEBB5DC8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B5946538-5F6F-CD44-9D62-B21028BD8D96}" type="sibTrans" cxnId="{E21D07F9-F0CE-AC48-86CA-821BBEBB5DC8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59A4C32A-88B7-8049-9D9B-0D801261F8A4}">
      <dgm:prSet phldrT="[テキスト]" custT="1"/>
      <dgm:spPr>
        <a:solidFill>
          <a:srgbClr val="FF0000">
            <a:alpha val="5098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24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高流速型</a:t>
          </a:r>
        </a:p>
      </dgm:t>
    </dgm:pt>
    <dgm:pt modelId="{0CB2F0C2-BFEC-D54F-8AA7-56BBA4A225EA}" type="parTrans" cxnId="{5FA03CD9-AD71-0F4E-B59B-EED70AFBD117}">
      <dgm:prSet/>
      <dgm:spPr>
        <a:ln>
          <a:solidFill>
            <a:schemeClr val="tx1"/>
          </a:solidFill>
        </a:ln>
      </dgm:spPr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C9E7416F-59F7-C840-B69D-47C0D98D7212}" type="sibTrans" cxnId="{5FA03CD9-AD71-0F4E-B59B-EED70AFBD11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57CF9CE9-2271-7E40-86F8-802367D19336}">
      <dgm:prSet phldrT="[テキスト]" custT="1"/>
      <dgm:spPr>
        <a:solidFill>
          <a:schemeClr val="tx2">
            <a:lumMod val="25000"/>
            <a:lumOff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24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低流速型</a:t>
          </a:r>
        </a:p>
      </dgm:t>
    </dgm:pt>
    <dgm:pt modelId="{EE04857B-0D47-4443-83C4-B752D111D77D}" type="parTrans" cxnId="{19D49415-0BC0-1C42-A32B-E78EA21A3F20}">
      <dgm:prSet/>
      <dgm:spPr>
        <a:ln>
          <a:solidFill>
            <a:schemeClr val="tx1"/>
          </a:solidFill>
        </a:ln>
      </dgm:spPr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B897C1A3-4BB1-9248-960A-15DBFB9BB559}" type="sibTrans" cxnId="{19D49415-0BC0-1C42-A32B-E78EA21A3F2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54C5B6EE-4743-6047-BE8A-25D9B4A5E247}">
      <dgm:prSet phldrT="[テキスト]" custT="1"/>
      <dgm:spPr>
        <a:solidFill>
          <a:schemeClr val="accent6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1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発達性</a:t>
          </a:r>
          <a:endParaRPr kumimoji="1" lang="en-US" altLang="ja-JP" sz="1100" dirty="0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  <a:p>
          <a:r>
            <a:rPr kumimoji="1" lang="ja-JP" altLang="en-US" sz="11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血管異常</a:t>
          </a:r>
        </a:p>
      </dgm:t>
    </dgm:pt>
    <dgm:pt modelId="{5F90F047-1665-144A-8BE9-4B69759A7A6F}" type="parTrans" cxnId="{9E3440EB-76B9-9949-98A1-FFB7435C37F0}">
      <dgm:prSet/>
      <dgm:spPr>
        <a:ln>
          <a:solidFill>
            <a:schemeClr val="tx1"/>
          </a:solidFill>
        </a:ln>
      </dgm:spPr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E1F60645-85E2-A64F-A874-29A33A461C1E}" type="sibTrans" cxnId="{9E3440EB-76B9-9949-98A1-FFB7435C37F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D19D4575-95F9-A942-81FA-926B951E089F}">
      <dgm:prSet/>
      <dgm:spPr>
        <a:solidFill>
          <a:srgbClr val="FF85FF">
            <a:alpha val="5098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毛細血管奇形</a:t>
          </a:r>
        </a:p>
      </dgm:t>
    </dgm:pt>
    <dgm:pt modelId="{E2CE34A8-A659-4046-A722-0A1A2FDA3354}" type="parTrans" cxnId="{B9240D20-DA43-834F-92BB-623FBD73A10D}">
      <dgm:prSet/>
      <dgm:spPr>
        <a:ln>
          <a:solidFill>
            <a:schemeClr val="tx1"/>
          </a:solidFill>
        </a:ln>
      </dgm:spPr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1964038F-A4E9-3C40-93A0-B7E2EF001862}" type="sibTrans" cxnId="{B9240D20-DA43-834F-92BB-623FBD73A10D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25849F5F-FED4-B249-B0B4-20E8BFD5613E}">
      <dgm:prSet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リンパ管奇形</a:t>
          </a:r>
        </a:p>
      </dgm:t>
    </dgm:pt>
    <dgm:pt modelId="{40F17CBF-5347-0144-BB09-D91FCE3D8D2A}" type="parTrans" cxnId="{75E29ED4-9C82-8D47-BB00-2D38742C7AA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047E22B8-D49D-634A-B4BB-84A901B14156}" type="sibTrans" cxnId="{75E29ED4-9C82-8D47-BB00-2D38742C7AA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37531419-0FDE-BC46-83F1-C562BA5FA764}">
      <dgm:prSet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rPr>
            <a:t>静脈奇形</a:t>
          </a:r>
        </a:p>
      </dgm:t>
    </dgm:pt>
    <dgm:pt modelId="{873DA31D-A870-BE45-B908-517C486F34BC}" type="parTrans" cxnId="{502BBB21-D2E5-3248-953B-8AC33CB1568C}">
      <dgm:prSet/>
      <dgm:spPr>
        <a:ln>
          <a:solidFill>
            <a:schemeClr val="tx1"/>
          </a:solidFill>
        </a:ln>
      </dgm:spPr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99DF1968-95A2-2C47-B89A-881695CAFF9B}" type="sibTrans" cxnId="{502BBB21-D2E5-3248-953B-8AC33CB1568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79334EC2-CFB5-4B4D-8457-422E178F398D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混合型</a:t>
          </a:r>
        </a:p>
      </dgm:t>
    </dgm:pt>
    <dgm:pt modelId="{79CA23FF-2D26-6547-AD5A-7C3F11DFE60A}" type="parTrans" cxnId="{1B4FEC62-791E-4D46-B42A-2224DB2E639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15CF77BB-0569-4C4A-A6D9-905289E225EA}" type="sibTrans" cxnId="{1B4FEC62-791E-4D46-B42A-2224DB2E639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7935721C-A877-ED43-9459-8BDB83BF711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E7F7318D-C2B1-534D-B358-A60D30627AD4}" type="sibTrans" cxnId="{31353EE0-1647-1340-836F-3145E0A24F4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68E3CC3F-EB8C-F34E-ACC7-1B3CBCCA7165}" type="parTrans" cxnId="{31353EE0-1647-1340-836F-3145E0A24F4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gm:t>
    </dgm:pt>
    <dgm:pt modelId="{91C652EA-263D-624C-BAB6-8F813FEF053E}" type="pres">
      <dgm:prSet presAssocID="{A7A721AB-F998-354F-A097-480717958C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6D95D8-E115-BF4E-9084-5C539BEE6B18}" type="pres">
      <dgm:prSet presAssocID="{7B5D8C7E-513F-734A-9800-4172283BC80C}" presName="hierRoot1" presStyleCnt="0">
        <dgm:presLayoutVars>
          <dgm:hierBranch val="init"/>
        </dgm:presLayoutVars>
      </dgm:prSet>
      <dgm:spPr/>
    </dgm:pt>
    <dgm:pt modelId="{52D3D44C-1748-AE44-9CDE-5F36C34232AB}" type="pres">
      <dgm:prSet presAssocID="{7B5D8C7E-513F-734A-9800-4172283BC80C}" presName="rootComposite1" presStyleCnt="0"/>
      <dgm:spPr/>
    </dgm:pt>
    <dgm:pt modelId="{DC423BBF-9308-8649-8A4F-8E7BF587DA10}" type="pres">
      <dgm:prSet presAssocID="{7B5D8C7E-513F-734A-9800-4172283BC80C}" presName="rootText1" presStyleLbl="node0" presStyleIdx="0" presStyleCnt="1" custScaleX="170541">
        <dgm:presLayoutVars>
          <dgm:chPref val="3"/>
        </dgm:presLayoutVars>
      </dgm:prSet>
      <dgm:spPr/>
    </dgm:pt>
    <dgm:pt modelId="{B892A2ED-86DC-BB4E-9EAA-E922CFB63430}" type="pres">
      <dgm:prSet presAssocID="{7B5D8C7E-513F-734A-9800-4172283BC80C}" presName="rootConnector1" presStyleLbl="node1" presStyleIdx="0" presStyleCnt="0"/>
      <dgm:spPr/>
    </dgm:pt>
    <dgm:pt modelId="{5F8E8080-5AFE-4E4A-8020-A14237BB5AF6}" type="pres">
      <dgm:prSet presAssocID="{7B5D8C7E-513F-734A-9800-4172283BC80C}" presName="hierChild2" presStyleCnt="0"/>
      <dgm:spPr/>
    </dgm:pt>
    <dgm:pt modelId="{60DF4EFF-C4A9-8445-90CD-AC6835D77CA5}" type="pres">
      <dgm:prSet presAssocID="{0CB2F0C2-BFEC-D54F-8AA7-56BBA4A225EA}" presName="Name37" presStyleLbl="parChTrans1D2" presStyleIdx="0" presStyleCnt="3"/>
      <dgm:spPr/>
    </dgm:pt>
    <dgm:pt modelId="{E46773D8-415C-434E-A690-5457EB7308D8}" type="pres">
      <dgm:prSet presAssocID="{59A4C32A-88B7-8049-9D9B-0D801261F8A4}" presName="hierRoot2" presStyleCnt="0">
        <dgm:presLayoutVars>
          <dgm:hierBranch val="init"/>
        </dgm:presLayoutVars>
      </dgm:prSet>
      <dgm:spPr/>
    </dgm:pt>
    <dgm:pt modelId="{A316B21D-55D3-FE4F-A263-92CA7DFC829E}" type="pres">
      <dgm:prSet presAssocID="{59A4C32A-88B7-8049-9D9B-0D801261F8A4}" presName="rootComposite" presStyleCnt="0"/>
      <dgm:spPr/>
    </dgm:pt>
    <dgm:pt modelId="{1752DB07-F148-7A4B-BAAA-E11E28FCD741}" type="pres">
      <dgm:prSet presAssocID="{59A4C32A-88B7-8049-9D9B-0D801261F8A4}" presName="rootText" presStyleLbl="node2" presStyleIdx="0" presStyleCnt="3" custScaleX="149396" custLinFactX="-281758" custLinFactNeighborX="-300000" custLinFactNeighborY="4757">
        <dgm:presLayoutVars>
          <dgm:chPref val="3"/>
        </dgm:presLayoutVars>
      </dgm:prSet>
      <dgm:spPr/>
    </dgm:pt>
    <dgm:pt modelId="{270A2EE7-651C-2C4F-888F-CAA82E9D38CD}" type="pres">
      <dgm:prSet presAssocID="{59A4C32A-88B7-8049-9D9B-0D801261F8A4}" presName="rootConnector" presStyleLbl="node2" presStyleIdx="0" presStyleCnt="3"/>
      <dgm:spPr/>
    </dgm:pt>
    <dgm:pt modelId="{B42B7B55-2109-2F4C-B126-05B75A0F993D}" type="pres">
      <dgm:prSet presAssocID="{59A4C32A-88B7-8049-9D9B-0D801261F8A4}" presName="hierChild4" presStyleCnt="0"/>
      <dgm:spPr/>
    </dgm:pt>
    <dgm:pt modelId="{30246673-FDC1-3243-9812-25F275D75901}" type="pres">
      <dgm:prSet presAssocID="{59A4C32A-88B7-8049-9D9B-0D801261F8A4}" presName="hierChild5" presStyleCnt="0"/>
      <dgm:spPr/>
    </dgm:pt>
    <dgm:pt modelId="{91603A37-6643-FD4E-8FFF-78CD249D4C3C}" type="pres">
      <dgm:prSet presAssocID="{EE04857B-0D47-4443-83C4-B752D111D77D}" presName="Name37" presStyleLbl="parChTrans1D2" presStyleIdx="1" presStyleCnt="3"/>
      <dgm:spPr/>
    </dgm:pt>
    <dgm:pt modelId="{F58E7816-45AB-CD4A-B5D0-15C1AB76B7CE}" type="pres">
      <dgm:prSet presAssocID="{57CF9CE9-2271-7E40-86F8-802367D19336}" presName="hierRoot2" presStyleCnt="0">
        <dgm:presLayoutVars>
          <dgm:hierBranch val="init"/>
        </dgm:presLayoutVars>
      </dgm:prSet>
      <dgm:spPr/>
    </dgm:pt>
    <dgm:pt modelId="{712E1EE5-5802-B446-BD3A-C7ADAD597BCD}" type="pres">
      <dgm:prSet presAssocID="{57CF9CE9-2271-7E40-86F8-802367D19336}" presName="rootComposite" presStyleCnt="0"/>
      <dgm:spPr/>
    </dgm:pt>
    <dgm:pt modelId="{39D6E1A6-E014-7641-9DDE-374CE1D776E6}" type="pres">
      <dgm:prSet presAssocID="{57CF9CE9-2271-7E40-86F8-802367D19336}" presName="rootText" presStyleLbl="node2" presStyleIdx="1" presStyleCnt="3" custScaleX="230056" custLinFactX="28949" custLinFactNeighborX="100000" custLinFactNeighborY="2834">
        <dgm:presLayoutVars>
          <dgm:chPref val="3"/>
        </dgm:presLayoutVars>
      </dgm:prSet>
      <dgm:spPr/>
    </dgm:pt>
    <dgm:pt modelId="{382DC478-9F5C-7945-9C02-436A721323C1}" type="pres">
      <dgm:prSet presAssocID="{57CF9CE9-2271-7E40-86F8-802367D19336}" presName="rootConnector" presStyleLbl="node2" presStyleIdx="1" presStyleCnt="3"/>
      <dgm:spPr/>
    </dgm:pt>
    <dgm:pt modelId="{C90A51EA-B0C1-F149-9AD4-9A3205FCE706}" type="pres">
      <dgm:prSet presAssocID="{57CF9CE9-2271-7E40-86F8-802367D19336}" presName="hierChild4" presStyleCnt="0"/>
      <dgm:spPr/>
    </dgm:pt>
    <dgm:pt modelId="{BAF33444-116B-EE42-9E03-D15B3C9C4CF1}" type="pres">
      <dgm:prSet presAssocID="{E2CE34A8-A659-4046-A722-0A1A2FDA3354}" presName="Name37" presStyleLbl="parChTrans1D3" presStyleIdx="0" presStyleCnt="4"/>
      <dgm:spPr/>
    </dgm:pt>
    <dgm:pt modelId="{08BF1FED-5E33-054D-B584-D13802E05F87}" type="pres">
      <dgm:prSet presAssocID="{D19D4575-95F9-A942-81FA-926B951E089F}" presName="hierRoot2" presStyleCnt="0">
        <dgm:presLayoutVars>
          <dgm:hierBranch val="init"/>
        </dgm:presLayoutVars>
      </dgm:prSet>
      <dgm:spPr/>
    </dgm:pt>
    <dgm:pt modelId="{92CB93CE-8D8F-8D4D-89BA-6D5AB91301EB}" type="pres">
      <dgm:prSet presAssocID="{D19D4575-95F9-A942-81FA-926B951E089F}" presName="rootComposite" presStyleCnt="0"/>
      <dgm:spPr/>
    </dgm:pt>
    <dgm:pt modelId="{90DA6530-F2A0-D441-BEC8-711CA067BACC}" type="pres">
      <dgm:prSet presAssocID="{D19D4575-95F9-A942-81FA-926B951E089F}" presName="rootText" presStyleLbl="node3" presStyleIdx="0" presStyleCnt="4" custScaleX="165735" custLinFactNeighborX="-15352" custLinFactNeighborY="10013">
        <dgm:presLayoutVars>
          <dgm:chPref val="3"/>
        </dgm:presLayoutVars>
      </dgm:prSet>
      <dgm:spPr/>
    </dgm:pt>
    <dgm:pt modelId="{0B328123-9B6D-4D47-97EC-7A3F666470FE}" type="pres">
      <dgm:prSet presAssocID="{D19D4575-95F9-A942-81FA-926B951E089F}" presName="rootConnector" presStyleLbl="node3" presStyleIdx="0" presStyleCnt="4"/>
      <dgm:spPr/>
    </dgm:pt>
    <dgm:pt modelId="{69B4995C-C431-0C4D-9849-E0B2FDD20739}" type="pres">
      <dgm:prSet presAssocID="{D19D4575-95F9-A942-81FA-926B951E089F}" presName="hierChild4" presStyleCnt="0"/>
      <dgm:spPr/>
    </dgm:pt>
    <dgm:pt modelId="{2F565622-F24A-3C4D-B21F-8A48A5FDD678}" type="pres">
      <dgm:prSet presAssocID="{D19D4575-95F9-A942-81FA-926B951E089F}" presName="hierChild5" presStyleCnt="0"/>
      <dgm:spPr/>
    </dgm:pt>
    <dgm:pt modelId="{BA084B45-C327-504F-B3CB-6A57E1E62BA8}" type="pres">
      <dgm:prSet presAssocID="{40F17CBF-5347-0144-BB09-D91FCE3D8D2A}" presName="Name37" presStyleLbl="parChTrans1D3" presStyleIdx="1" presStyleCnt="4"/>
      <dgm:spPr/>
    </dgm:pt>
    <dgm:pt modelId="{F2998842-0076-8F42-BD8F-C948DAF8E436}" type="pres">
      <dgm:prSet presAssocID="{25849F5F-FED4-B249-B0B4-20E8BFD5613E}" presName="hierRoot2" presStyleCnt="0">
        <dgm:presLayoutVars>
          <dgm:hierBranch val="init"/>
        </dgm:presLayoutVars>
      </dgm:prSet>
      <dgm:spPr/>
    </dgm:pt>
    <dgm:pt modelId="{EB5BA7EF-7228-2442-967B-D71E1A3A4633}" type="pres">
      <dgm:prSet presAssocID="{25849F5F-FED4-B249-B0B4-20E8BFD5613E}" presName="rootComposite" presStyleCnt="0"/>
      <dgm:spPr/>
    </dgm:pt>
    <dgm:pt modelId="{02B78E85-D4BE-D142-91A2-5349C5713EC8}" type="pres">
      <dgm:prSet presAssocID="{25849F5F-FED4-B249-B0B4-20E8BFD5613E}" presName="rootText" presStyleLbl="node3" presStyleIdx="1" presStyleCnt="4" custScaleX="186601" custLinFactNeighborX="78053" custLinFactNeighborY="14113">
        <dgm:presLayoutVars>
          <dgm:chPref val="3"/>
        </dgm:presLayoutVars>
      </dgm:prSet>
      <dgm:spPr/>
    </dgm:pt>
    <dgm:pt modelId="{561C174B-E4AE-6D47-AB2F-115FF8F4DB97}" type="pres">
      <dgm:prSet presAssocID="{25849F5F-FED4-B249-B0B4-20E8BFD5613E}" presName="rootConnector" presStyleLbl="node3" presStyleIdx="1" presStyleCnt="4"/>
      <dgm:spPr/>
    </dgm:pt>
    <dgm:pt modelId="{FFF565B8-5FC2-6046-A67C-D132C70A4D82}" type="pres">
      <dgm:prSet presAssocID="{25849F5F-FED4-B249-B0B4-20E8BFD5613E}" presName="hierChild4" presStyleCnt="0"/>
      <dgm:spPr/>
    </dgm:pt>
    <dgm:pt modelId="{6A6F9388-C292-8E46-834F-CAE566467AE3}" type="pres">
      <dgm:prSet presAssocID="{25849F5F-FED4-B249-B0B4-20E8BFD5613E}" presName="hierChild5" presStyleCnt="0"/>
      <dgm:spPr/>
    </dgm:pt>
    <dgm:pt modelId="{55882A3A-A5E2-5B43-AF14-144C6A6A73BC}" type="pres">
      <dgm:prSet presAssocID="{873DA31D-A870-BE45-B908-517C486F34BC}" presName="Name37" presStyleLbl="parChTrans1D3" presStyleIdx="2" presStyleCnt="4"/>
      <dgm:spPr/>
    </dgm:pt>
    <dgm:pt modelId="{21B8B87F-2AC0-AC45-8CA2-2E734325F668}" type="pres">
      <dgm:prSet presAssocID="{37531419-0FDE-BC46-83F1-C562BA5FA764}" presName="hierRoot2" presStyleCnt="0">
        <dgm:presLayoutVars>
          <dgm:hierBranch val="init"/>
        </dgm:presLayoutVars>
      </dgm:prSet>
      <dgm:spPr/>
    </dgm:pt>
    <dgm:pt modelId="{EA967705-0293-C043-8715-885A0DBEDBA0}" type="pres">
      <dgm:prSet presAssocID="{37531419-0FDE-BC46-83F1-C562BA5FA764}" presName="rootComposite" presStyleCnt="0"/>
      <dgm:spPr/>
    </dgm:pt>
    <dgm:pt modelId="{485A5F19-21A7-5C41-A9BF-00CBB3F78769}" type="pres">
      <dgm:prSet presAssocID="{37531419-0FDE-BC46-83F1-C562BA5FA764}" presName="rootText" presStyleLbl="node3" presStyleIdx="2" presStyleCnt="4" custScaleX="148438" custLinFactX="56171" custLinFactNeighborX="100000" custLinFactNeighborY="25478">
        <dgm:presLayoutVars>
          <dgm:chPref val="3"/>
        </dgm:presLayoutVars>
      </dgm:prSet>
      <dgm:spPr/>
    </dgm:pt>
    <dgm:pt modelId="{F3C384F1-DDD9-3B4E-AE5D-E70B223122C4}" type="pres">
      <dgm:prSet presAssocID="{37531419-0FDE-BC46-83F1-C562BA5FA764}" presName="rootConnector" presStyleLbl="node3" presStyleIdx="2" presStyleCnt="4"/>
      <dgm:spPr/>
    </dgm:pt>
    <dgm:pt modelId="{EA3DEE08-07CF-A74C-9520-005A4BEDF043}" type="pres">
      <dgm:prSet presAssocID="{37531419-0FDE-BC46-83F1-C562BA5FA764}" presName="hierChild4" presStyleCnt="0"/>
      <dgm:spPr/>
    </dgm:pt>
    <dgm:pt modelId="{63CB9C31-F6CA-8A44-BA83-EE85DC714207}" type="pres">
      <dgm:prSet presAssocID="{68E3CC3F-EB8C-F34E-ACC7-1B3CBCCA7165}" presName="Name37" presStyleLbl="parChTrans1D4" presStyleIdx="0" presStyleCnt="1"/>
      <dgm:spPr/>
    </dgm:pt>
    <dgm:pt modelId="{0949A33E-FECD-5945-B3A0-0A281F81477F}" type="pres">
      <dgm:prSet presAssocID="{7935721C-A877-ED43-9459-8BDB83BF7113}" presName="hierRoot2" presStyleCnt="0">
        <dgm:presLayoutVars>
          <dgm:hierBranch val="init"/>
        </dgm:presLayoutVars>
      </dgm:prSet>
      <dgm:spPr/>
    </dgm:pt>
    <dgm:pt modelId="{E1B9BC3D-D70E-F247-A459-49C837FA4CBA}" type="pres">
      <dgm:prSet presAssocID="{7935721C-A877-ED43-9459-8BDB83BF7113}" presName="rootComposite" presStyleCnt="0"/>
      <dgm:spPr/>
    </dgm:pt>
    <dgm:pt modelId="{C935CF6C-97BE-E44D-8A73-7FF5E5309480}" type="pres">
      <dgm:prSet presAssocID="{7935721C-A877-ED43-9459-8BDB83BF7113}" presName="rootText" presStyleLbl="node4" presStyleIdx="0" presStyleCnt="1">
        <dgm:presLayoutVars>
          <dgm:chPref val="3"/>
        </dgm:presLayoutVars>
      </dgm:prSet>
      <dgm:spPr/>
    </dgm:pt>
    <dgm:pt modelId="{3E196EF9-09B7-6E4A-9CFB-7BE075B96AC0}" type="pres">
      <dgm:prSet presAssocID="{7935721C-A877-ED43-9459-8BDB83BF7113}" presName="rootConnector" presStyleLbl="node4" presStyleIdx="0" presStyleCnt="1"/>
      <dgm:spPr/>
    </dgm:pt>
    <dgm:pt modelId="{B1111930-042D-414A-9470-54512A94538F}" type="pres">
      <dgm:prSet presAssocID="{7935721C-A877-ED43-9459-8BDB83BF7113}" presName="hierChild4" presStyleCnt="0"/>
      <dgm:spPr/>
    </dgm:pt>
    <dgm:pt modelId="{776F46D3-7894-7E4D-BB9A-E44AD463CDE3}" type="pres">
      <dgm:prSet presAssocID="{7935721C-A877-ED43-9459-8BDB83BF7113}" presName="hierChild5" presStyleCnt="0"/>
      <dgm:spPr/>
    </dgm:pt>
    <dgm:pt modelId="{DA87B991-93E2-634F-8A44-6F691116F083}" type="pres">
      <dgm:prSet presAssocID="{37531419-0FDE-BC46-83F1-C562BA5FA764}" presName="hierChild5" presStyleCnt="0"/>
      <dgm:spPr/>
    </dgm:pt>
    <dgm:pt modelId="{306972E2-0F00-C840-856E-DCC5E5FAE657}" type="pres">
      <dgm:prSet presAssocID="{79CA23FF-2D26-6547-AD5A-7C3F11DFE60A}" presName="Name37" presStyleLbl="parChTrans1D3" presStyleIdx="3" presStyleCnt="4"/>
      <dgm:spPr/>
    </dgm:pt>
    <dgm:pt modelId="{2D9258D6-5BA2-854B-B6A8-E45607678FD3}" type="pres">
      <dgm:prSet presAssocID="{79334EC2-CFB5-4B4D-8457-422E178F398D}" presName="hierRoot2" presStyleCnt="0">
        <dgm:presLayoutVars>
          <dgm:hierBranch val="init"/>
        </dgm:presLayoutVars>
      </dgm:prSet>
      <dgm:spPr/>
    </dgm:pt>
    <dgm:pt modelId="{1FFDA89E-C23F-E747-B7AF-024417355BF5}" type="pres">
      <dgm:prSet presAssocID="{79334EC2-CFB5-4B4D-8457-422E178F398D}" presName="rootComposite" presStyleCnt="0"/>
      <dgm:spPr/>
    </dgm:pt>
    <dgm:pt modelId="{FC4E95B5-B990-7E40-A5BE-742A25B30FE1}" type="pres">
      <dgm:prSet presAssocID="{79334EC2-CFB5-4B4D-8457-422E178F398D}" presName="rootText" presStyleLbl="node3" presStyleIdx="3" presStyleCnt="4" custScaleX="165183" custLinFactX="87069" custLinFactNeighborX="100000" custLinFactNeighborY="25478">
        <dgm:presLayoutVars>
          <dgm:chPref val="3"/>
        </dgm:presLayoutVars>
      </dgm:prSet>
      <dgm:spPr/>
    </dgm:pt>
    <dgm:pt modelId="{35ABE82C-212D-9A44-80FD-864BDECBBDF2}" type="pres">
      <dgm:prSet presAssocID="{79334EC2-CFB5-4B4D-8457-422E178F398D}" presName="rootConnector" presStyleLbl="node3" presStyleIdx="3" presStyleCnt="4"/>
      <dgm:spPr/>
    </dgm:pt>
    <dgm:pt modelId="{F9D86CE9-5E06-A249-8312-128EB3DB877F}" type="pres">
      <dgm:prSet presAssocID="{79334EC2-CFB5-4B4D-8457-422E178F398D}" presName="hierChild4" presStyleCnt="0"/>
      <dgm:spPr/>
    </dgm:pt>
    <dgm:pt modelId="{F1695082-F79E-C447-AB81-E858777220BE}" type="pres">
      <dgm:prSet presAssocID="{79334EC2-CFB5-4B4D-8457-422E178F398D}" presName="hierChild5" presStyleCnt="0"/>
      <dgm:spPr/>
    </dgm:pt>
    <dgm:pt modelId="{C6E7B83F-9AA8-3B4B-846D-A4905301031E}" type="pres">
      <dgm:prSet presAssocID="{57CF9CE9-2271-7E40-86F8-802367D19336}" presName="hierChild5" presStyleCnt="0"/>
      <dgm:spPr/>
    </dgm:pt>
    <dgm:pt modelId="{A26413E8-B283-DE4E-B658-8EB52ED3507B}" type="pres">
      <dgm:prSet presAssocID="{5F90F047-1665-144A-8BE9-4B69759A7A6F}" presName="Name37" presStyleLbl="parChTrans1D2" presStyleIdx="2" presStyleCnt="3"/>
      <dgm:spPr/>
    </dgm:pt>
    <dgm:pt modelId="{88D09F82-CFEE-6448-911B-C4E651914AC4}" type="pres">
      <dgm:prSet presAssocID="{54C5B6EE-4743-6047-BE8A-25D9B4A5E247}" presName="hierRoot2" presStyleCnt="0">
        <dgm:presLayoutVars>
          <dgm:hierBranch val="init"/>
        </dgm:presLayoutVars>
      </dgm:prSet>
      <dgm:spPr/>
    </dgm:pt>
    <dgm:pt modelId="{AF2C7E4E-3A03-F547-B960-83420E1B2BFE}" type="pres">
      <dgm:prSet presAssocID="{54C5B6EE-4743-6047-BE8A-25D9B4A5E247}" presName="rootComposite" presStyleCnt="0"/>
      <dgm:spPr/>
    </dgm:pt>
    <dgm:pt modelId="{C08EE160-E2BC-BC44-B60D-142BBE661863}" type="pres">
      <dgm:prSet presAssocID="{54C5B6EE-4743-6047-BE8A-25D9B4A5E247}" presName="rootText" presStyleLbl="node2" presStyleIdx="2" presStyleCnt="3" custScaleY="132336" custLinFactX="100000" custLinFactNeighborX="129813" custLinFactNeighborY="-647">
        <dgm:presLayoutVars>
          <dgm:chPref val="3"/>
        </dgm:presLayoutVars>
      </dgm:prSet>
      <dgm:spPr/>
    </dgm:pt>
    <dgm:pt modelId="{52873D29-0E3E-BF48-9B4F-01AF83E81C65}" type="pres">
      <dgm:prSet presAssocID="{54C5B6EE-4743-6047-BE8A-25D9B4A5E247}" presName="rootConnector" presStyleLbl="node2" presStyleIdx="2" presStyleCnt="3"/>
      <dgm:spPr/>
    </dgm:pt>
    <dgm:pt modelId="{48674D56-945D-E84A-966E-423B28108C53}" type="pres">
      <dgm:prSet presAssocID="{54C5B6EE-4743-6047-BE8A-25D9B4A5E247}" presName="hierChild4" presStyleCnt="0"/>
      <dgm:spPr/>
    </dgm:pt>
    <dgm:pt modelId="{A44ECB19-B475-004E-B5CD-7EEE8DDCF8E5}" type="pres">
      <dgm:prSet presAssocID="{54C5B6EE-4743-6047-BE8A-25D9B4A5E247}" presName="hierChild5" presStyleCnt="0"/>
      <dgm:spPr/>
    </dgm:pt>
    <dgm:pt modelId="{37EDBBC9-2163-AA42-A0BA-FE73B68EF6AE}" type="pres">
      <dgm:prSet presAssocID="{7B5D8C7E-513F-734A-9800-4172283BC80C}" presName="hierChild3" presStyleCnt="0"/>
      <dgm:spPr/>
    </dgm:pt>
  </dgm:ptLst>
  <dgm:cxnLst>
    <dgm:cxn modelId="{24EA230C-7A44-294A-81B9-13D8992C7406}" type="presOf" srcId="{40F17CBF-5347-0144-BB09-D91FCE3D8D2A}" destId="{BA084B45-C327-504F-B3CB-6A57E1E62BA8}" srcOrd="0" destOrd="0" presId="urn:microsoft.com/office/officeart/2005/8/layout/orgChart1"/>
    <dgm:cxn modelId="{19D49415-0BC0-1C42-A32B-E78EA21A3F20}" srcId="{7B5D8C7E-513F-734A-9800-4172283BC80C}" destId="{57CF9CE9-2271-7E40-86F8-802367D19336}" srcOrd="1" destOrd="0" parTransId="{EE04857B-0D47-4443-83C4-B752D111D77D}" sibTransId="{B897C1A3-4BB1-9248-960A-15DBFB9BB559}"/>
    <dgm:cxn modelId="{14AF801A-62DA-7E4A-95F8-3F2D23CAB57A}" type="presOf" srcId="{7B5D8C7E-513F-734A-9800-4172283BC80C}" destId="{B892A2ED-86DC-BB4E-9EAA-E922CFB63430}" srcOrd="1" destOrd="0" presId="urn:microsoft.com/office/officeart/2005/8/layout/orgChart1"/>
    <dgm:cxn modelId="{C076531D-CD63-B94F-B562-DD7E17C30054}" type="presOf" srcId="{D19D4575-95F9-A942-81FA-926B951E089F}" destId="{0B328123-9B6D-4D47-97EC-7A3F666470FE}" srcOrd="1" destOrd="0" presId="urn:microsoft.com/office/officeart/2005/8/layout/orgChart1"/>
    <dgm:cxn modelId="{B9240D20-DA43-834F-92BB-623FBD73A10D}" srcId="{57CF9CE9-2271-7E40-86F8-802367D19336}" destId="{D19D4575-95F9-A942-81FA-926B951E089F}" srcOrd="0" destOrd="0" parTransId="{E2CE34A8-A659-4046-A722-0A1A2FDA3354}" sibTransId="{1964038F-A4E9-3C40-93A0-B7E2EF001862}"/>
    <dgm:cxn modelId="{3E759720-7C11-D94C-B751-F8DFC833C102}" type="presOf" srcId="{79CA23FF-2D26-6547-AD5A-7C3F11DFE60A}" destId="{306972E2-0F00-C840-856E-DCC5E5FAE657}" srcOrd="0" destOrd="0" presId="urn:microsoft.com/office/officeart/2005/8/layout/orgChart1"/>
    <dgm:cxn modelId="{502BBB21-D2E5-3248-953B-8AC33CB1568C}" srcId="{57CF9CE9-2271-7E40-86F8-802367D19336}" destId="{37531419-0FDE-BC46-83F1-C562BA5FA764}" srcOrd="2" destOrd="0" parTransId="{873DA31D-A870-BE45-B908-517C486F34BC}" sibTransId="{99DF1968-95A2-2C47-B89A-881695CAFF9B}"/>
    <dgm:cxn modelId="{20DE8D33-5393-D948-AA4F-7D0CEA149BAD}" type="presOf" srcId="{0CB2F0C2-BFEC-D54F-8AA7-56BBA4A225EA}" destId="{60DF4EFF-C4A9-8445-90CD-AC6835D77CA5}" srcOrd="0" destOrd="0" presId="urn:microsoft.com/office/officeart/2005/8/layout/orgChart1"/>
    <dgm:cxn modelId="{29CCED39-3593-2446-8B07-AC40CF0BA888}" type="presOf" srcId="{68E3CC3F-EB8C-F34E-ACC7-1B3CBCCA7165}" destId="{63CB9C31-F6CA-8A44-BA83-EE85DC714207}" srcOrd="0" destOrd="0" presId="urn:microsoft.com/office/officeart/2005/8/layout/orgChart1"/>
    <dgm:cxn modelId="{CECE3F3E-8ACA-7947-96BE-AA036E94D78B}" type="presOf" srcId="{25849F5F-FED4-B249-B0B4-20E8BFD5613E}" destId="{561C174B-E4AE-6D47-AB2F-115FF8F4DB97}" srcOrd="1" destOrd="0" presId="urn:microsoft.com/office/officeart/2005/8/layout/orgChart1"/>
    <dgm:cxn modelId="{364C2A56-7238-C043-B1EC-14061BFFB492}" type="presOf" srcId="{5F90F047-1665-144A-8BE9-4B69759A7A6F}" destId="{A26413E8-B283-DE4E-B658-8EB52ED3507B}" srcOrd="0" destOrd="0" presId="urn:microsoft.com/office/officeart/2005/8/layout/orgChart1"/>
    <dgm:cxn modelId="{A3C6275B-FA43-094C-859A-F93609F3C683}" type="presOf" srcId="{79334EC2-CFB5-4B4D-8457-422E178F398D}" destId="{35ABE82C-212D-9A44-80FD-864BDECBBDF2}" srcOrd="1" destOrd="0" presId="urn:microsoft.com/office/officeart/2005/8/layout/orgChart1"/>
    <dgm:cxn modelId="{FACB475E-FD77-5141-9763-4142A537219A}" type="presOf" srcId="{59A4C32A-88B7-8049-9D9B-0D801261F8A4}" destId="{270A2EE7-651C-2C4F-888F-CAA82E9D38CD}" srcOrd="1" destOrd="0" presId="urn:microsoft.com/office/officeart/2005/8/layout/orgChart1"/>
    <dgm:cxn modelId="{1B4FEC62-791E-4D46-B42A-2224DB2E6394}" srcId="{57CF9CE9-2271-7E40-86F8-802367D19336}" destId="{79334EC2-CFB5-4B4D-8457-422E178F398D}" srcOrd="3" destOrd="0" parTransId="{79CA23FF-2D26-6547-AD5A-7C3F11DFE60A}" sibTransId="{15CF77BB-0569-4C4A-A6D9-905289E225EA}"/>
    <dgm:cxn modelId="{B612B07B-B7E7-BA4C-BF12-0142D345248F}" type="presOf" srcId="{57CF9CE9-2271-7E40-86F8-802367D19336}" destId="{382DC478-9F5C-7945-9C02-436A721323C1}" srcOrd="1" destOrd="0" presId="urn:microsoft.com/office/officeart/2005/8/layout/orgChart1"/>
    <dgm:cxn modelId="{2E8E3A86-E4E8-D844-9E2D-63E4AF485222}" type="presOf" srcId="{7935721C-A877-ED43-9459-8BDB83BF7113}" destId="{3E196EF9-09B7-6E4A-9CFB-7BE075B96AC0}" srcOrd="1" destOrd="0" presId="urn:microsoft.com/office/officeart/2005/8/layout/orgChart1"/>
    <dgm:cxn modelId="{110BBF93-49BE-124B-98C1-F5C1A1DA9195}" type="presOf" srcId="{59A4C32A-88B7-8049-9D9B-0D801261F8A4}" destId="{1752DB07-F148-7A4B-BAAA-E11E28FCD741}" srcOrd="0" destOrd="0" presId="urn:microsoft.com/office/officeart/2005/8/layout/orgChart1"/>
    <dgm:cxn modelId="{8981E89B-DC02-324A-B9E4-455784108187}" type="presOf" srcId="{EE04857B-0D47-4443-83C4-B752D111D77D}" destId="{91603A37-6643-FD4E-8FFF-78CD249D4C3C}" srcOrd="0" destOrd="0" presId="urn:microsoft.com/office/officeart/2005/8/layout/orgChart1"/>
    <dgm:cxn modelId="{8DB205B1-3AC1-3D4C-B62F-4B8359041B71}" type="presOf" srcId="{37531419-0FDE-BC46-83F1-C562BA5FA764}" destId="{485A5F19-21A7-5C41-A9BF-00CBB3F78769}" srcOrd="0" destOrd="0" presId="urn:microsoft.com/office/officeart/2005/8/layout/orgChart1"/>
    <dgm:cxn modelId="{85EF5AB6-32CE-364F-B652-C80924A1A271}" type="presOf" srcId="{873DA31D-A870-BE45-B908-517C486F34BC}" destId="{55882A3A-A5E2-5B43-AF14-144C6A6A73BC}" srcOrd="0" destOrd="0" presId="urn:microsoft.com/office/officeart/2005/8/layout/orgChart1"/>
    <dgm:cxn modelId="{0A0DEABD-5BC9-D54E-88B9-CD269ACEDE48}" type="presOf" srcId="{7935721C-A877-ED43-9459-8BDB83BF7113}" destId="{C935CF6C-97BE-E44D-8A73-7FF5E5309480}" srcOrd="0" destOrd="0" presId="urn:microsoft.com/office/officeart/2005/8/layout/orgChart1"/>
    <dgm:cxn modelId="{C200C9C4-E2B1-094C-8425-0117CCEA9D34}" type="presOf" srcId="{54C5B6EE-4743-6047-BE8A-25D9B4A5E247}" destId="{C08EE160-E2BC-BC44-B60D-142BBE661863}" srcOrd="0" destOrd="0" presId="urn:microsoft.com/office/officeart/2005/8/layout/orgChart1"/>
    <dgm:cxn modelId="{C19A5CCB-3BAA-B74B-AF7A-DEC4591C0D5F}" type="presOf" srcId="{E2CE34A8-A659-4046-A722-0A1A2FDA3354}" destId="{BAF33444-116B-EE42-9E03-D15B3C9C4CF1}" srcOrd="0" destOrd="0" presId="urn:microsoft.com/office/officeart/2005/8/layout/orgChart1"/>
    <dgm:cxn modelId="{AC2642CD-D1BE-3E4D-B25E-84D7891CA5E5}" type="presOf" srcId="{25849F5F-FED4-B249-B0B4-20E8BFD5613E}" destId="{02B78E85-D4BE-D142-91A2-5349C5713EC8}" srcOrd="0" destOrd="0" presId="urn:microsoft.com/office/officeart/2005/8/layout/orgChart1"/>
    <dgm:cxn modelId="{694828D4-AADF-ED48-A3DA-409E02A13AA9}" type="presOf" srcId="{79334EC2-CFB5-4B4D-8457-422E178F398D}" destId="{FC4E95B5-B990-7E40-A5BE-742A25B30FE1}" srcOrd="0" destOrd="0" presId="urn:microsoft.com/office/officeart/2005/8/layout/orgChart1"/>
    <dgm:cxn modelId="{75E29ED4-9C82-8D47-BB00-2D38742C7AA4}" srcId="{57CF9CE9-2271-7E40-86F8-802367D19336}" destId="{25849F5F-FED4-B249-B0B4-20E8BFD5613E}" srcOrd="1" destOrd="0" parTransId="{40F17CBF-5347-0144-BB09-D91FCE3D8D2A}" sibTransId="{047E22B8-D49D-634A-B4BB-84A901B14156}"/>
    <dgm:cxn modelId="{5FA03CD9-AD71-0F4E-B59B-EED70AFBD117}" srcId="{7B5D8C7E-513F-734A-9800-4172283BC80C}" destId="{59A4C32A-88B7-8049-9D9B-0D801261F8A4}" srcOrd="0" destOrd="0" parTransId="{0CB2F0C2-BFEC-D54F-8AA7-56BBA4A225EA}" sibTransId="{C9E7416F-59F7-C840-B69D-47C0D98D7212}"/>
    <dgm:cxn modelId="{C745E8DA-AFBE-BD4E-81AD-1234057536FA}" type="presOf" srcId="{7B5D8C7E-513F-734A-9800-4172283BC80C}" destId="{DC423BBF-9308-8649-8A4F-8E7BF587DA10}" srcOrd="0" destOrd="0" presId="urn:microsoft.com/office/officeart/2005/8/layout/orgChart1"/>
    <dgm:cxn modelId="{541995DD-41EF-F740-AF5B-B9D0BF784404}" type="presOf" srcId="{A7A721AB-F998-354F-A097-480717958C11}" destId="{91C652EA-263D-624C-BAB6-8F813FEF053E}" srcOrd="0" destOrd="0" presId="urn:microsoft.com/office/officeart/2005/8/layout/orgChart1"/>
    <dgm:cxn modelId="{31353EE0-1647-1340-836F-3145E0A24F44}" srcId="{37531419-0FDE-BC46-83F1-C562BA5FA764}" destId="{7935721C-A877-ED43-9459-8BDB83BF7113}" srcOrd="0" destOrd="0" parTransId="{68E3CC3F-EB8C-F34E-ACC7-1B3CBCCA7165}" sibTransId="{E7F7318D-C2B1-534D-B358-A60D30627AD4}"/>
    <dgm:cxn modelId="{3F85C6E5-6570-4748-9A84-55B728E4243C}" type="presOf" srcId="{54C5B6EE-4743-6047-BE8A-25D9B4A5E247}" destId="{52873D29-0E3E-BF48-9B4F-01AF83E81C65}" srcOrd="1" destOrd="0" presId="urn:microsoft.com/office/officeart/2005/8/layout/orgChart1"/>
    <dgm:cxn modelId="{9E3440EB-76B9-9949-98A1-FFB7435C37F0}" srcId="{7B5D8C7E-513F-734A-9800-4172283BC80C}" destId="{54C5B6EE-4743-6047-BE8A-25D9B4A5E247}" srcOrd="2" destOrd="0" parTransId="{5F90F047-1665-144A-8BE9-4B69759A7A6F}" sibTransId="{E1F60645-85E2-A64F-A874-29A33A461C1E}"/>
    <dgm:cxn modelId="{BE15EFED-DF11-114A-80EC-BC5B3658895D}" type="presOf" srcId="{37531419-0FDE-BC46-83F1-C562BA5FA764}" destId="{F3C384F1-DDD9-3B4E-AE5D-E70B223122C4}" srcOrd="1" destOrd="0" presId="urn:microsoft.com/office/officeart/2005/8/layout/orgChart1"/>
    <dgm:cxn modelId="{E21D07F9-F0CE-AC48-86CA-821BBEBB5DC8}" srcId="{A7A721AB-F998-354F-A097-480717958C11}" destId="{7B5D8C7E-513F-734A-9800-4172283BC80C}" srcOrd="0" destOrd="0" parTransId="{EBD47C24-FFD4-EE4C-8ECA-EDD95DA305AB}" sibTransId="{B5946538-5F6F-CD44-9D62-B21028BD8D96}"/>
    <dgm:cxn modelId="{11DC8BFC-E02F-694D-BDFA-9B82C70AA3E9}" type="presOf" srcId="{57CF9CE9-2271-7E40-86F8-802367D19336}" destId="{39D6E1A6-E014-7641-9DDE-374CE1D776E6}" srcOrd="0" destOrd="0" presId="urn:microsoft.com/office/officeart/2005/8/layout/orgChart1"/>
    <dgm:cxn modelId="{FFA7AEFF-FFA8-A143-90D7-1785F82BBA27}" type="presOf" srcId="{D19D4575-95F9-A942-81FA-926B951E089F}" destId="{90DA6530-F2A0-D441-BEC8-711CA067BACC}" srcOrd="0" destOrd="0" presId="urn:microsoft.com/office/officeart/2005/8/layout/orgChart1"/>
    <dgm:cxn modelId="{890A4F43-3064-334D-BA65-F613B60D2FE2}" type="presParOf" srcId="{91C652EA-263D-624C-BAB6-8F813FEF053E}" destId="{5F6D95D8-E115-BF4E-9084-5C539BEE6B18}" srcOrd="0" destOrd="0" presId="urn:microsoft.com/office/officeart/2005/8/layout/orgChart1"/>
    <dgm:cxn modelId="{67064DBB-2097-2248-9689-5DBA18D2CEC4}" type="presParOf" srcId="{5F6D95D8-E115-BF4E-9084-5C539BEE6B18}" destId="{52D3D44C-1748-AE44-9CDE-5F36C34232AB}" srcOrd="0" destOrd="0" presId="urn:microsoft.com/office/officeart/2005/8/layout/orgChart1"/>
    <dgm:cxn modelId="{00643A01-14B5-684E-9B8D-050EF5E65866}" type="presParOf" srcId="{52D3D44C-1748-AE44-9CDE-5F36C34232AB}" destId="{DC423BBF-9308-8649-8A4F-8E7BF587DA10}" srcOrd="0" destOrd="0" presId="urn:microsoft.com/office/officeart/2005/8/layout/orgChart1"/>
    <dgm:cxn modelId="{433009FF-B1E7-AC4E-8E35-FC322D96CD19}" type="presParOf" srcId="{52D3D44C-1748-AE44-9CDE-5F36C34232AB}" destId="{B892A2ED-86DC-BB4E-9EAA-E922CFB63430}" srcOrd="1" destOrd="0" presId="urn:microsoft.com/office/officeart/2005/8/layout/orgChart1"/>
    <dgm:cxn modelId="{C2401185-E6B7-0440-BAAB-34A342409C92}" type="presParOf" srcId="{5F6D95D8-E115-BF4E-9084-5C539BEE6B18}" destId="{5F8E8080-5AFE-4E4A-8020-A14237BB5AF6}" srcOrd="1" destOrd="0" presId="urn:microsoft.com/office/officeart/2005/8/layout/orgChart1"/>
    <dgm:cxn modelId="{2213CDE0-619B-D645-8F1B-95C689E4DE0E}" type="presParOf" srcId="{5F8E8080-5AFE-4E4A-8020-A14237BB5AF6}" destId="{60DF4EFF-C4A9-8445-90CD-AC6835D77CA5}" srcOrd="0" destOrd="0" presId="urn:microsoft.com/office/officeart/2005/8/layout/orgChart1"/>
    <dgm:cxn modelId="{D8E597A4-A618-EF4A-AEF1-BE71C75B4AA6}" type="presParOf" srcId="{5F8E8080-5AFE-4E4A-8020-A14237BB5AF6}" destId="{E46773D8-415C-434E-A690-5457EB7308D8}" srcOrd="1" destOrd="0" presId="urn:microsoft.com/office/officeart/2005/8/layout/orgChart1"/>
    <dgm:cxn modelId="{5C3B3C46-177E-F44E-8835-49A91DA9A364}" type="presParOf" srcId="{E46773D8-415C-434E-A690-5457EB7308D8}" destId="{A316B21D-55D3-FE4F-A263-92CA7DFC829E}" srcOrd="0" destOrd="0" presId="urn:microsoft.com/office/officeart/2005/8/layout/orgChart1"/>
    <dgm:cxn modelId="{24E6CDEF-D9AA-7946-B3F0-BEAC1952ED2C}" type="presParOf" srcId="{A316B21D-55D3-FE4F-A263-92CA7DFC829E}" destId="{1752DB07-F148-7A4B-BAAA-E11E28FCD741}" srcOrd="0" destOrd="0" presId="urn:microsoft.com/office/officeart/2005/8/layout/orgChart1"/>
    <dgm:cxn modelId="{A0843A90-D0FC-3544-A892-3CAC025FF789}" type="presParOf" srcId="{A316B21D-55D3-FE4F-A263-92CA7DFC829E}" destId="{270A2EE7-651C-2C4F-888F-CAA82E9D38CD}" srcOrd="1" destOrd="0" presId="urn:microsoft.com/office/officeart/2005/8/layout/orgChart1"/>
    <dgm:cxn modelId="{91FCAD05-D2C3-7C4D-93DE-0B4E4F26828B}" type="presParOf" srcId="{E46773D8-415C-434E-A690-5457EB7308D8}" destId="{B42B7B55-2109-2F4C-B126-05B75A0F993D}" srcOrd="1" destOrd="0" presId="urn:microsoft.com/office/officeart/2005/8/layout/orgChart1"/>
    <dgm:cxn modelId="{BAD5DE33-7FF2-9A45-856B-8A8D1752F756}" type="presParOf" srcId="{E46773D8-415C-434E-A690-5457EB7308D8}" destId="{30246673-FDC1-3243-9812-25F275D75901}" srcOrd="2" destOrd="0" presId="urn:microsoft.com/office/officeart/2005/8/layout/orgChart1"/>
    <dgm:cxn modelId="{E22FBFAE-7660-4345-A263-CF18D8DDF12F}" type="presParOf" srcId="{5F8E8080-5AFE-4E4A-8020-A14237BB5AF6}" destId="{91603A37-6643-FD4E-8FFF-78CD249D4C3C}" srcOrd="2" destOrd="0" presId="urn:microsoft.com/office/officeart/2005/8/layout/orgChart1"/>
    <dgm:cxn modelId="{D4B3B2EF-351D-474D-BDF8-45FBCBC6B256}" type="presParOf" srcId="{5F8E8080-5AFE-4E4A-8020-A14237BB5AF6}" destId="{F58E7816-45AB-CD4A-B5D0-15C1AB76B7CE}" srcOrd="3" destOrd="0" presId="urn:microsoft.com/office/officeart/2005/8/layout/orgChart1"/>
    <dgm:cxn modelId="{15160673-60F0-A441-A385-A40F32C5B26C}" type="presParOf" srcId="{F58E7816-45AB-CD4A-B5D0-15C1AB76B7CE}" destId="{712E1EE5-5802-B446-BD3A-C7ADAD597BCD}" srcOrd="0" destOrd="0" presId="urn:microsoft.com/office/officeart/2005/8/layout/orgChart1"/>
    <dgm:cxn modelId="{47D6D12B-DFD0-3F40-96C9-E5B4DEC6684F}" type="presParOf" srcId="{712E1EE5-5802-B446-BD3A-C7ADAD597BCD}" destId="{39D6E1A6-E014-7641-9DDE-374CE1D776E6}" srcOrd="0" destOrd="0" presId="urn:microsoft.com/office/officeart/2005/8/layout/orgChart1"/>
    <dgm:cxn modelId="{6F7C4A2F-4922-B44B-89A4-99727F6D88D4}" type="presParOf" srcId="{712E1EE5-5802-B446-BD3A-C7ADAD597BCD}" destId="{382DC478-9F5C-7945-9C02-436A721323C1}" srcOrd="1" destOrd="0" presId="urn:microsoft.com/office/officeart/2005/8/layout/orgChart1"/>
    <dgm:cxn modelId="{37C102B1-2B98-FD4C-8A65-33219978D26E}" type="presParOf" srcId="{F58E7816-45AB-CD4A-B5D0-15C1AB76B7CE}" destId="{C90A51EA-B0C1-F149-9AD4-9A3205FCE706}" srcOrd="1" destOrd="0" presId="urn:microsoft.com/office/officeart/2005/8/layout/orgChart1"/>
    <dgm:cxn modelId="{1BEADC74-17CF-5642-B55A-98C59272781B}" type="presParOf" srcId="{C90A51EA-B0C1-F149-9AD4-9A3205FCE706}" destId="{BAF33444-116B-EE42-9E03-D15B3C9C4CF1}" srcOrd="0" destOrd="0" presId="urn:microsoft.com/office/officeart/2005/8/layout/orgChart1"/>
    <dgm:cxn modelId="{861852BA-0633-B740-AD34-DDF39F400CE5}" type="presParOf" srcId="{C90A51EA-B0C1-F149-9AD4-9A3205FCE706}" destId="{08BF1FED-5E33-054D-B584-D13802E05F87}" srcOrd="1" destOrd="0" presId="urn:microsoft.com/office/officeart/2005/8/layout/orgChart1"/>
    <dgm:cxn modelId="{5F4FEEF5-7B91-F840-BABA-7986DF644BD6}" type="presParOf" srcId="{08BF1FED-5E33-054D-B584-D13802E05F87}" destId="{92CB93CE-8D8F-8D4D-89BA-6D5AB91301EB}" srcOrd="0" destOrd="0" presId="urn:microsoft.com/office/officeart/2005/8/layout/orgChart1"/>
    <dgm:cxn modelId="{FF82B6B8-0DDE-B141-AA9D-802D6FD7B495}" type="presParOf" srcId="{92CB93CE-8D8F-8D4D-89BA-6D5AB91301EB}" destId="{90DA6530-F2A0-D441-BEC8-711CA067BACC}" srcOrd="0" destOrd="0" presId="urn:microsoft.com/office/officeart/2005/8/layout/orgChart1"/>
    <dgm:cxn modelId="{261A61E9-E7CE-024A-9EC8-CF41D4F71A41}" type="presParOf" srcId="{92CB93CE-8D8F-8D4D-89BA-6D5AB91301EB}" destId="{0B328123-9B6D-4D47-97EC-7A3F666470FE}" srcOrd="1" destOrd="0" presId="urn:microsoft.com/office/officeart/2005/8/layout/orgChart1"/>
    <dgm:cxn modelId="{4F96F7E3-6CA2-874E-87DC-62498968C233}" type="presParOf" srcId="{08BF1FED-5E33-054D-B584-D13802E05F87}" destId="{69B4995C-C431-0C4D-9849-E0B2FDD20739}" srcOrd="1" destOrd="0" presId="urn:microsoft.com/office/officeart/2005/8/layout/orgChart1"/>
    <dgm:cxn modelId="{90A5EB37-BA6C-4A4A-B8E7-65B3689F300A}" type="presParOf" srcId="{08BF1FED-5E33-054D-B584-D13802E05F87}" destId="{2F565622-F24A-3C4D-B21F-8A48A5FDD678}" srcOrd="2" destOrd="0" presId="urn:microsoft.com/office/officeart/2005/8/layout/orgChart1"/>
    <dgm:cxn modelId="{13C4E672-A365-2F4D-A202-3775F29D9168}" type="presParOf" srcId="{C90A51EA-B0C1-F149-9AD4-9A3205FCE706}" destId="{BA084B45-C327-504F-B3CB-6A57E1E62BA8}" srcOrd="2" destOrd="0" presId="urn:microsoft.com/office/officeart/2005/8/layout/orgChart1"/>
    <dgm:cxn modelId="{AE31BAC5-2567-AE46-8A90-C45FFE627F98}" type="presParOf" srcId="{C90A51EA-B0C1-F149-9AD4-9A3205FCE706}" destId="{F2998842-0076-8F42-BD8F-C948DAF8E436}" srcOrd="3" destOrd="0" presId="urn:microsoft.com/office/officeart/2005/8/layout/orgChart1"/>
    <dgm:cxn modelId="{6BBADDBF-A357-ED4C-A99E-3288AC2A3F4C}" type="presParOf" srcId="{F2998842-0076-8F42-BD8F-C948DAF8E436}" destId="{EB5BA7EF-7228-2442-967B-D71E1A3A4633}" srcOrd="0" destOrd="0" presId="urn:microsoft.com/office/officeart/2005/8/layout/orgChart1"/>
    <dgm:cxn modelId="{1DEA3C4E-B069-C44B-AFC4-F6B6F3895653}" type="presParOf" srcId="{EB5BA7EF-7228-2442-967B-D71E1A3A4633}" destId="{02B78E85-D4BE-D142-91A2-5349C5713EC8}" srcOrd="0" destOrd="0" presId="urn:microsoft.com/office/officeart/2005/8/layout/orgChart1"/>
    <dgm:cxn modelId="{F31286FD-D53D-E146-9EDC-E09BA1B33E7D}" type="presParOf" srcId="{EB5BA7EF-7228-2442-967B-D71E1A3A4633}" destId="{561C174B-E4AE-6D47-AB2F-115FF8F4DB97}" srcOrd="1" destOrd="0" presId="urn:microsoft.com/office/officeart/2005/8/layout/orgChart1"/>
    <dgm:cxn modelId="{F157D5FC-B12A-FE47-8A28-F2B25F6E0C93}" type="presParOf" srcId="{F2998842-0076-8F42-BD8F-C948DAF8E436}" destId="{FFF565B8-5FC2-6046-A67C-D132C70A4D82}" srcOrd="1" destOrd="0" presId="urn:microsoft.com/office/officeart/2005/8/layout/orgChart1"/>
    <dgm:cxn modelId="{6F67212D-3FE9-8143-BBEB-3D0F73684654}" type="presParOf" srcId="{F2998842-0076-8F42-BD8F-C948DAF8E436}" destId="{6A6F9388-C292-8E46-834F-CAE566467AE3}" srcOrd="2" destOrd="0" presId="urn:microsoft.com/office/officeart/2005/8/layout/orgChart1"/>
    <dgm:cxn modelId="{2DAB8E59-630F-0344-BD25-CD500D3ED889}" type="presParOf" srcId="{C90A51EA-B0C1-F149-9AD4-9A3205FCE706}" destId="{55882A3A-A5E2-5B43-AF14-144C6A6A73BC}" srcOrd="4" destOrd="0" presId="urn:microsoft.com/office/officeart/2005/8/layout/orgChart1"/>
    <dgm:cxn modelId="{0268A5D5-54C7-6B4D-A4F9-589DEC512B9C}" type="presParOf" srcId="{C90A51EA-B0C1-F149-9AD4-9A3205FCE706}" destId="{21B8B87F-2AC0-AC45-8CA2-2E734325F668}" srcOrd="5" destOrd="0" presId="urn:microsoft.com/office/officeart/2005/8/layout/orgChart1"/>
    <dgm:cxn modelId="{86C0205B-F778-BC4B-81F7-573A10D44E9F}" type="presParOf" srcId="{21B8B87F-2AC0-AC45-8CA2-2E734325F668}" destId="{EA967705-0293-C043-8715-885A0DBEDBA0}" srcOrd="0" destOrd="0" presId="urn:microsoft.com/office/officeart/2005/8/layout/orgChart1"/>
    <dgm:cxn modelId="{060EF982-6C1B-6446-BA10-86343765272D}" type="presParOf" srcId="{EA967705-0293-C043-8715-885A0DBEDBA0}" destId="{485A5F19-21A7-5C41-A9BF-00CBB3F78769}" srcOrd="0" destOrd="0" presId="urn:microsoft.com/office/officeart/2005/8/layout/orgChart1"/>
    <dgm:cxn modelId="{0CD8EAFA-CC37-E54A-A5C6-BF3C130F8E1B}" type="presParOf" srcId="{EA967705-0293-C043-8715-885A0DBEDBA0}" destId="{F3C384F1-DDD9-3B4E-AE5D-E70B223122C4}" srcOrd="1" destOrd="0" presId="urn:microsoft.com/office/officeart/2005/8/layout/orgChart1"/>
    <dgm:cxn modelId="{8390E014-9C53-CA47-BF3F-D6BECD215BAB}" type="presParOf" srcId="{21B8B87F-2AC0-AC45-8CA2-2E734325F668}" destId="{EA3DEE08-07CF-A74C-9520-005A4BEDF043}" srcOrd="1" destOrd="0" presId="urn:microsoft.com/office/officeart/2005/8/layout/orgChart1"/>
    <dgm:cxn modelId="{2B5A74AB-E09E-304D-8C5F-1165E71D8E38}" type="presParOf" srcId="{EA3DEE08-07CF-A74C-9520-005A4BEDF043}" destId="{63CB9C31-F6CA-8A44-BA83-EE85DC714207}" srcOrd="0" destOrd="0" presId="urn:microsoft.com/office/officeart/2005/8/layout/orgChart1"/>
    <dgm:cxn modelId="{3629BA86-3E93-7B4E-B5E6-182F16993A1A}" type="presParOf" srcId="{EA3DEE08-07CF-A74C-9520-005A4BEDF043}" destId="{0949A33E-FECD-5945-B3A0-0A281F81477F}" srcOrd="1" destOrd="0" presId="urn:microsoft.com/office/officeart/2005/8/layout/orgChart1"/>
    <dgm:cxn modelId="{C2DF2B50-D058-974A-B4AE-8389EB4150D9}" type="presParOf" srcId="{0949A33E-FECD-5945-B3A0-0A281F81477F}" destId="{E1B9BC3D-D70E-F247-A459-49C837FA4CBA}" srcOrd="0" destOrd="0" presId="urn:microsoft.com/office/officeart/2005/8/layout/orgChart1"/>
    <dgm:cxn modelId="{59E84475-497C-C84F-8ACD-020A7AD50B42}" type="presParOf" srcId="{E1B9BC3D-D70E-F247-A459-49C837FA4CBA}" destId="{C935CF6C-97BE-E44D-8A73-7FF5E5309480}" srcOrd="0" destOrd="0" presId="urn:microsoft.com/office/officeart/2005/8/layout/orgChart1"/>
    <dgm:cxn modelId="{7F6017FE-E9D0-B945-BE79-A50552BA39ED}" type="presParOf" srcId="{E1B9BC3D-D70E-F247-A459-49C837FA4CBA}" destId="{3E196EF9-09B7-6E4A-9CFB-7BE075B96AC0}" srcOrd="1" destOrd="0" presId="urn:microsoft.com/office/officeart/2005/8/layout/orgChart1"/>
    <dgm:cxn modelId="{83D04600-FAF9-1A42-8A10-BB0051554C5F}" type="presParOf" srcId="{0949A33E-FECD-5945-B3A0-0A281F81477F}" destId="{B1111930-042D-414A-9470-54512A94538F}" srcOrd="1" destOrd="0" presId="urn:microsoft.com/office/officeart/2005/8/layout/orgChart1"/>
    <dgm:cxn modelId="{453B06FA-8BCB-8043-B1B2-A91903736686}" type="presParOf" srcId="{0949A33E-FECD-5945-B3A0-0A281F81477F}" destId="{776F46D3-7894-7E4D-BB9A-E44AD463CDE3}" srcOrd="2" destOrd="0" presId="urn:microsoft.com/office/officeart/2005/8/layout/orgChart1"/>
    <dgm:cxn modelId="{D47A4936-FDE1-1744-BD3E-75055F4A2DF3}" type="presParOf" srcId="{21B8B87F-2AC0-AC45-8CA2-2E734325F668}" destId="{DA87B991-93E2-634F-8A44-6F691116F083}" srcOrd="2" destOrd="0" presId="urn:microsoft.com/office/officeart/2005/8/layout/orgChart1"/>
    <dgm:cxn modelId="{3B49DDF4-3330-FD40-88D3-78F432A50788}" type="presParOf" srcId="{C90A51EA-B0C1-F149-9AD4-9A3205FCE706}" destId="{306972E2-0F00-C840-856E-DCC5E5FAE657}" srcOrd="6" destOrd="0" presId="urn:microsoft.com/office/officeart/2005/8/layout/orgChart1"/>
    <dgm:cxn modelId="{907292E7-85B8-7049-A679-A3121C206CE1}" type="presParOf" srcId="{C90A51EA-B0C1-F149-9AD4-9A3205FCE706}" destId="{2D9258D6-5BA2-854B-B6A8-E45607678FD3}" srcOrd="7" destOrd="0" presId="urn:microsoft.com/office/officeart/2005/8/layout/orgChart1"/>
    <dgm:cxn modelId="{DB96D3D5-3FD6-7E49-BA6B-05C09F7C953F}" type="presParOf" srcId="{2D9258D6-5BA2-854B-B6A8-E45607678FD3}" destId="{1FFDA89E-C23F-E747-B7AF-024417355BF5}" srcOrd="0" destOrd="0" presId="urn:microsoft.com/office/officeart/2005/8/layout/orgChart1"/>
    <dgm:cxn modelId="{619A3454-9BA0-274C-955F-3EF940AF325A}" type="presParOf" srcId="{1FFDA89E-C23F-E747-B7AF-024417355BF5}" destId="{FC4E95B5-B990-7E40-A5BE-742A25B30FE1}" srcOrd="0" destOrd="0" presId="urn:microsoft.com/office/officeart/2005/8/layout/orgChart1"/>
    <dgm:cxn modelId="{7A01F667-BC96-9549-9947-3B011E4EDC90}" type="presParOf" srcId="{1FFDA89E-C23F-E747-B7AF-024417355BF5}" destId="{35ABE82C-212D-9A44-80FD-864BDECBBDF2}" srcOrd="1" destOrd="0" presId="urn:microsoft.com/office/officeart/2005/8/layout/orgChart1"/>
    <dgm:cxn modelId="{6E76BB87-DB55-BB40-832E-CE2B83C04171}" type="presParOf" srcId="{2D9258D6-5BA2-854B-B6A8-E45607678FD3}" destId="{F9D86CE9-5E06-A249-8312-128EB3DB877F}" srcOrd="1" destOrd="0" presId="urn:microsoft.com/office/officeart/2005/8/layout/orgChart1"/>
    <dgm:cxn modelId="{F513BA03-6FA6-AB49-A40C-671D75C8C5C9}" type="presParOf" srcId="{2D9258D6-5BA2-854B-B6A8-E45607678FD3}" destId="{F1695082-F79E-C447-AB81-E858777220BE}" srcOrd="2" destOrd="0" presId="urn:microsoft.com/office/officeart/2005/8/layout/orgChart1"/>
    <dgm:cxn modelId="{E29E9C99-C1BA-8549-8768-81BF8B4A63CB}" type="presParOf" srcId="{F58E7816-45AB-CD4A-B5D0-15C1AB76B7CE}" destId="{C6E7B83F-9AA8-3B4B-846D-A4905301031E}" srcOrd="2" destOrd="0" presId="urn:microsoft.com/office/officeart/2005/8/layout/orgChart1"/>
    <dgm:cxn modelId="{96A4CC46-4126-574A-A632-311FB06C225E}" type="presParOf" srcId="{5F8E8080-5AFE-4E4A-8020-A14237BB5AF6}" destId="{A26413E8-B283-DE4E-B658-8EB52ED3507B}" srcOrd="4" destOrd="0" presId="urn:microsoft.com/office/officeart/2005/8/layout/orgChart1"/>
    <dgm:cxn modelId="{AA29FBE3-5104-A34D-8912-337797FC3E16}" type="presParOf" srcId="{5F8E8080-5AFE-4E4A-8020-A14237BB5AF6}" destId="{88D09F82-CFEE-6448-911B-C4E651914AC4}" srcOrd="5" destOrd="0" presId="urn:microsoft.com/office/officeart/2005/8/layout/orgChart1"/>
    <dgm:cxn modelId="{85965EB7-4D91-3945-80E6-DD886FFBCA65}" type="presParOf" srcId="{88D09F82-CFEE-6448-911B-C4E651914AC4}" destId="{AF2C7E4E-3A03-F547-B960-83420E1B2BFE}" srcOrd="0" destOrd="0" presId="urn:microsoft.com/office/officeart/2005/8/layout/orgChart1"/>
    <dgm:cxn modelId="{8235BBC2-D68E-E54C-8F5A-ECE44A6A8DB4}" type="presParOf" srcId="{AF2C7E4E-3A03-F547-B960-83420E1B2BFE}" destId="{C08EE160-E2BC-BC44-B60D-142BBE661863}" srcOrd="0" destOrd="0" presId="urn:microsoft.com/office/officeart/2005/8/layout/orgChart1"/>
    <dgm:cxn modelId="{5488C26B-9082-B749-BE80-1FDC3043A76D}" type="presParOf" srcId="{AF2C7E4E-3A03-F547-B960-83420E1B2BFE}" destId="{52873D29-0E3E-BF48-9B4F-01AF83E81C65}" srcOrd="1" destOrd="0" presId="urn:microsoft.com/office/officeart/2005/8/layout/orgChart1"/>
    <dgm:cxn modelId="{21D34049-61C9-F344-BC30-81AB8DD2A49E}" type="presParOf" srcId="{88D09F82-CFEE-6448-911B-C4E651914AC4}" destId="{48674D56-945D-E84A-966E-423B28108C53}" srcOrd="1" destOrd="0" presId="urn:microsoft.com/office/officeart/2005/8/layout/orgChart1"/>
    <dgm:cxn modelId="{411C6636-609B-6746-BE40-424E37B710D6}" type="presParOf" srcId="{88D09F82-CFEE-6448-911B-C4E651914AC4}" destId="{A44ECB19-B475-004E-B5CD-7EEE8DDCF8E5}" srcOrd="2" destOrd="0" presId="urn:microsoft.com/office/officeart/2005/8/layout/orgChart1"/>
    <dgm:cxn modelId="{7B641E1A-347F-774B-A565-1A1DD7BD5187}" type="presParOf" srcId="{5F6D95D8-E115-BF4E-9084-5C539BEE6B18}" destId="{37EDBBC9-2163-AA42-A0BA-FE73B68EF6AE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813C5-3A1E-F643-8D6E-7578BB0C92B7}">
      <dsp:nvSpPr>
        <dsp:cNvPr id="0" name=""/>
        <dsp:cNvSpPr/>
      </dsp:nvSpPr>
      <dsp:spPr>
        <a:xfrm>
          <a:off x="5700251" y="682838"/>
          <a:ext cx="3595839" cy="287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126"/>
              </a:lnTo>
              <a:lnTo>
                <a:pt x="3595839" y="144126"/>
              </a:lnTo>
              <a:lnTo>
                <a:pt x="3595839" y="28732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28E8E-F72B-B749-A4DC-8F5F61553781}">
      <dsp:nvSpPr>
        <dsp:cNvPr id="0" name=""/>
        <dsp:cNvSpPr/>
      </dsp:nvSpPr>
      <dsp:spPr>
        <a:xfrm>
          <a:off x="5652369" y="682838"/>
          <a:ext cx="91440" cy="287195"/>
        </a:xfrm>
        <a:custGeom>
          <a:avLst/>
          <a:gdLst/>
          <a:ahLst/>
          <a:cxnLst/>
          <a:rect l="0" t="0" r="0" b="0"/>
          <a:pathLst>
            <a:path>
              <a:moveTo>
                <a:pt x="47881" y="0"/>
              </a:moveTo>
              <a:lnTo>
                <a:pt x="47881" y="143993"/>
              </a:lnTo>
              <a:lnTo>
                <a:pt x="45720" y="143993"/>
              </a:lnTo>
              <a:lnTo>
                <a:pt x="45720" y="28719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D200C-6823-6044-A93A-5CCB068C7EA0}">
      <dsp:nvSpPr>
        <dsp:cNvPr id="0" name=""/>
        <dsp:cNvSpPr/>
      </dsp:nvSpPr>
      <dsp:spPr>
        <a:xfrm>
          <a:off x="1926248" y="682838"/>
          <a:ext cx="3774003" cy="287328"/>
        </a:xfrm>
        <a:custGeom>
          <a:avLst/>
          <a:gdLst/>
          <a:ahLst/>
          <a:cxnLst/>
          <a:rect l="0" t="0" r="0" b="0"/>
          <a:pathLst>
            <a:path>
              <a:moveTo>
                <a:pt x="3774003" y="0"/>
              </a:moveTo>
              <a:lnTo>
                <a:pt x="3774003" y="144126"/>
              </a:lnTo>
              <a:lnTo>
                <a:pt x="0" y="144126"/>
              </a:lnTo>
              <a:lnTo>
                <a:pt x="0" y="28732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10999-8D45-2049-AA02-F780F600F415}">
      <dsp:nvSpPr>
        <dsp:cNvPr id="0" name=""/>
        <dsp:cNvSpPr/>
      </dsp:nvSpPr>
      <dsp:spPr>
        <a:xfrm>
          <a:off x="4762911" y="924"/>
          <a:ext cx="1874679" cy="681914"/>
        </a:xfrm>
        <a:prstGeom prst="rect">
          <a:avLst/>
        </a:prstGeom>
        <a:solidFill>
          <a:srgbClr val="FF0000">
            <a:alpha val="49020"/>
          </a:srgb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脈管性腫瘍</a:t>
          </a:r>
        </a:p>
      </dsp:txBody>
      <dsp:txXfrm>
        <a:off x="4762911" y="924"/>
        <a:ext cx="1874679" cy="681914"/>
      </dsp:txXfrm>
    </dsp:sp>
    <dsp:sp modelId="{4E5BC444-FF09-3041-9AFE-4CAF7141CA2A}">
      <dsp:nvSpPr>
        <dsp:cNvPr id="0" name=""/>
        <dsp:cNvSpPr/>
      </dsp:nvSpPr>
      <dsp:spPr>
        <a:xfrm>
          <a:off x="1133951" y="970167"/>
          <a:ext cx="1584592" cy="681914"/>
        </a:xfrm>
        <a:prstGeom prst="rect">
          <a:avLst/>
        </a:prstGeom>
        <a:solidFill>
          <a:srgbClr val="FF0000">
            <a:alpha val="32157"/>
          </a:srgb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良性</a:t>
          </a:r>
        </a:p>
      </dsp:txBody>
      <dsp:txXfrm>
        <a:off x="1133951" y="970167"/>
        <a:ext cx="1584592" cy="681914"/>
      </dsp:txXfrm>
    </dsp:sp>
    <dsp:sp modelId="{277E5C02-9ADF-D14E-8CE6-454EE3312814}">
      <dsp:nvSpPr>
        <dsp:cNvPr id="0" name=""/>
        <dsp:cNvSpPr/>
      </dsp:nvSpPr>
      <dsp:spPr>
        <a:xfrm>
          <a:off x="5016174" y="970034"/>
          <a:ext cx="1363829" cy="681914"/>
        </a:xfrm>
        <a:prstGeom prst="rect">
          <a:avLst/>
        </a:prstGeom>
        <a:solidFill>
          <a:srgbClr val="FF0000">
            <a:alpha val="50196"/>
          </a:srgb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境界型</a:t>
          </a:r>
        </a:p>
      </dsp:txBody>
      <dsp:txXfrm>
        <a:off x="5016174" y="970034"/>
        <a:ext cx="1363829" cy="681914"/>
      </dsp:txXfrm>
    </dsp:sp>
    <dsp:sp modelId="{BB43DD0B-4F68-B24B-8069-CE662CFEDA03}">
      <dsp:nvSpPr>
        <dsp:cNvPr id="0" name=""/>
        <dsp:cNvSpPr/>
      </dsp:nvSpPr>
      <dsp:spPr>
        <a:xfrm>
          <a:off x="8614175" y="970167"/>
          <a:ext cx="1363829" cy="681914"/>
        </a:xfrm>
        <a:prstGeom prst="rect">
          <a:avLst/>
        </a:prstGeom>
        <a:solidFill>
          <a:srgbClr val="FF0000">
            <a:alpha val="67059"/>
          </a:srgb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悪性</a:t>
          </a:r>
        </a:p>
      </dsp:txBody>
      <dsp:txXfrm>
        <a:off x="8614175" y="970167"/>
        <a:ext cx="1363829" cy="6819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413E8-B283-DE4E-B658-8EB52ED3507B}">
      <dsp:nvSpPr>
        <dsp:cNvPr id="0" name=""/>
        <dsp:cNvSpPr/>
      </dsp:nvSpPr>
      <dsp:spPr>
        <a:xfrm>
          <a:off x="5740671" y="488029"/>
          <a:ext cx="4285796" cy="201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02"/>
              </a:lnTo>
              <a:lnTo>
                <a:pt x="4285796" y="99002"/>
              </a:lnTo>
              <a:lnTo>
                <a:pt x="4285796" y="201151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972E2-0F00-C840-856E-DCC5E5FAE657}">
      <dsp:nvSpPr>
        <dsp:cNvPr id="0" name=""/>
        <dsp:cNvSpPr/>
      </dsp:nvSpPr>
      <dsp:spPr>
        <a:xfrm>
          <a:off x="7235430" y="1192540"/>
          <a:ext cx="3307768" cy="314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295"/>
              </a:lnTo>
              <a:lnTo>
                <a:pt x="3307768" y="212295"/>
              </a:lnTo>
              <a:lnTo>
                <a:pt x="3307768" y="314445"/>
              </a:lnTo>
            </a:path>
          </a:pathLst>
        </a:custGeom>
        <a:noFill/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3CB9C31-F6CA-8A44-BA83-EE85DC714207}">
      <dsp:nvSpPr>
        <dsp:cNvPr id="0" name=""/>
        <dsp:cNvSpPr/>
      </dsp:nvSpPr>
      <dsp:spPr>
        <a:xfrm>
          <a:off x="7605289" y="1993412"/>
          <a:ext cx="329848" cy="323580"/>
        </a:xfrm>
        <a:custGeom>
          <a:avLst/>
          <a:gdLst/>
          <a:ahLst/>
          <a:cxnLst/>
          <a:rect l="0" t="0" r="0" b="0"/>
          <a:pathLst>
            <a:path>
              <a:moveTo>
                <a:pt x="329848" y="0"/>
              </a:moveTo>
              <a:lnTo>
                <a:pt x="329848" y="323580"/>
              </a:lnTo>
              <a:lnTo>
                <a:pt x="0" y="3235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82A3A-A5E2-5B43-AF14-144C6A6A73BC}">
      <dsp:nvSpPr>
        <dsp:cNvPr id="0" name=""/>
        <dsp:cNvSpPr/>
      </dsp:nvSpPr>
      <dsp:spPr>
        <a:xfrm>
          <a:off x="7235430" y="1192540"/>
          <a:ext cx="1277341" cy="314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295"/>
              </a:lnTo>
              <a:lnTo>
                <a:pt x="1277341" y="212295"/>
              </a:lnTo>
              <a:lnTo>
                <a:pt x="1277341" y="314445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84B45-C327-504F-B3CB-6A57E1E62BA8}">
      <dsp:nvSpPr>
        <dsp:cNvPr id="0" name=""/>
        <dsp:cNvSpPr/>
      </dsp:nvSpPr>
      <dsp:spPr>
        <a:xfrm>
          <a:off x="5918781" y="1192540"/>
          <a:ext cx="1316649" cy="259163"/>
        </a:xfrm>
        <a:custGeom>
          <a:avLst/>
          <a:gdLst/>
          <a:ahLst/>
          <a:cxnLst/>
          <a:rect l="0" t="0" r="0" b="0"/>
          <a:pathLst>
            <a:path>
              <a:moveTo>
                <a:pt x="1316649" y="0"/>
              </a:moveTo>
              <a:lnTo>
                <a:pt x="1316649" y="157013"/>
              </a:lnTo>
              <a:lnTo>
                <a:pt x="0" y="157013"/>
              </a:lnTo>
              <a:lnTo>
                <a:pt x="0" y="25916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F33444-116B-EE42-9E03-D15B3C9C4CF1}">
      <dsp:nvSpPr>
        <dsp:cNvPr id="0" name=""/>
        <dsp:cNvSpPr/>
      </dsp:nvSpPr>
      <dsp:spPr>
        <a:xfrm>
          <a:off x="3091933" y="1192540"/>
          <a:ext cx="4143497" cy="239219"/>
        </a:xfrm>
        <a:custGeom>
          <a:avLst/>
          <a:gdLst/>
          <a:ahLst/>
          <a:cxnLst/>
          <a:rect l="0" t="0" r="0" b="0"/>
          <a:pathLst>
            <a:path>
              <a:moveTo>
                <a:pt x="4143497" y="0"/>
              </a:moveTo>
              <a:lnTo>
                <a:pt x="4143497" y="137070"/>
              </a:lnTo>
              <a:lnTo>
                <a:pt x="0" y="137070"/>
              </a:lnTo>
              <a:lnTo>
                <a:pt x="0" y="239219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03A37-6643-FD4E-8FFF-78CD249D4C3C}">
      <dsp:nvSpPr>
        <dsp:cNvPr id="0" name=""/>
        <dsp:cNvSpPr/>
      </dsp:nvSpPr>
      <dsp:spPr>
        <a:xfrm>
          <a:off x="5740671" y="488029"/>
          <a:ext cx="1494759" cy="218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34"/>
              </a:lnTo>
              <a:lnTo>
                <a:pt x="1494759" y="115934"/>
              </a:lnTo>
              <a:lnTo>
                <a:pt x="1494759" y="218084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F4EFF-C4A9-8445-90CD-AC6835D77CA5}">
      <dsp:nvSpPr>
        <dsp:cNvPr id="0" name=""/>
        <dsp:cNvSpPr/>
      </dsp:nvSpPr>
      <dsp:spPr>
        <a:xfrm>
          <a:off x="726701" y="488029"/>
          <a:ext cx="5013969" cy="227438"/>
        </a:xfrm>
        <a:custGeom>
          <a:avLst/>
          <a:gdLst/>
          <a:ahLst/>
          <a:cxnLst/>
          <a:rect l="0" t="0" r="0" b="0"/>
          <a:pathLst>
            <a:path>
              <a:moveTo>
                <a:pt x="5013969" y="0"/>
              </a:moveTo>
              <a:lnTo>
                <a:pt x="5013969" y="125288"/>
              </a:lnTo>
              <a:lnTo>
                <a:pt x="0" y="125288"/>
              </a:lnTo>
              <a:lnTo>
                <a:pt x="0" y="227438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423BBF-9308-8649-8A4F-8E7BF587DA10}">
      <dsp:nvSpPr>
        <dsp:cNvPr id="0" name=""/>
        <dsp:cNvSpPr/>
      </dsp:nvSpPr>
      <dsp:spPr>
        <a:xfrm>
          <a:off x="4911114" y="1603"/>
          <a:ext cx="1659113" cy="486426"/>
        </a:xfrm>
        <a:prstGeom prst="rect">
          <a:avLst/>
        </a:prstGeom>
        <a:solidFill>
          <a:schemeClr val="tx2">
            <a:lumMod val="10000"/>
            <a:lumOff val="90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脈管奇形</a:t>
          </a:r>
        </a:p>
      </dsp:txBody>
      <dsp:txXfrm>
        <a:off x="4911114" y="1603"/>
        <a:ext cx="1659113" cy="486426"/>
      </dsp:txXfrm>
    </dsp:sp>
    <dsp:sp modelId="{1752DB07-F148-7A4B-BAAA-E11E28FCD741}">
      <dsp:nvSpPr>
        <dsp:cNvPr id="0" name=""/>
        <dsp:cNvSpPr/>
      </dsp:nvSpPr>
      <dsp:spPr>
        <a:xfrm>
          <a:off x="0" y="715468"/>
          <a:ext cx="1453403" cy="486426"/>
        </a:xfrm>
        <a:prstGeom prst="rect">
          <a:avLst/>
        </a:prstGeom>
        <a:solidFill>
          <a:srgbClr val="FF0000">
            <a:alpha val="50980"/>
          </a:srgb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高流速型</a:t>
          </a:r>
        </a:p>
      </dsp:txBody>
      <dsp:txXfrm>
        <a:off x="0" y="715468"/>
        <a:ext cx="1453403" cy="486426"/>
      </dsp:txXfrm>
    </dsp:sp>
    <dsp:sp modelId="{39D6E1A6-E014-7641-9DDE-374CE1D776E6}">
      <dsp:nvSpPr>
        <dsp:cNvPr id="0" name=""/>
        <dsp:cNvSpPr/>
      </dsp:nvSpPr>
      <dsp:spPr>
        <a:xfrm>
          <a:off x="6116377" y="706114"/>
          <a:ext cx="2238106" cy="486426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低流速型</a:t>
          </a:r>
        </a:p>
      </dsp:txBody>
      <dsp:txXfrm>
        <a:off x="6116377" y="706114"/>
        <a:ext cx="2238106" cy="486426"/>
      </dsp:txXfrm>
    </dsp:sp>
    <dsp:sp modelId="{90DA6530-F2A0-D441-BEC8-711CA067BACC}">
      <dsp:nvSpPr>
        <dsp:cNvPr id="0" name=""/>
        <dsp:cNvSpPr/>
      </dsp:nvSpPr>
      <dsp:spPr>
        <a:xfrm>
          <a:off x="2285754" y="1431760"/>
          <a:ext cx="1612357" cy="486426"/>
        </a:xfrm>
        <a:prstGeom prst="rect">
          <a:avLst/>
        </a:prstGeom>
        <a:solidFill>
          <a:srgbClr val="FF85FF">
            <a:alpha val="50980"/>
          </a:srgb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毛細血管奇形</a:t>
          </a:r>
        </a:p>
      </dsp:txBody>
      <dsp:txXfrm>
        <a:off x="2285754" y="1431760"/>
        <a:ext cx="1612357" cy="486426"/>
      </dsp:txXfrm>
    </dsp:sp>
    <dsp:sp modelId="{02B78E85-D4BE-D142-91A2-5349C5713EC8}">
      <dsp:nvSpPr>
        <dsp:cNvPr id="0" name=""/>
        <dsp:cNvSpPr/>
      </dsp:nvSpPr>
      <dsp:spPr>
        <a:xfrm>
          <a:off x="5011104" y="1451703"/>
          <a:ext cx="1815353" cy="486426"/>
        </a:xfrm>
        <a:prstGeom prst="rect">
          <a:avLst/>
        </a:prstGeom>
        <a:solidFill>
          <a:srgbClr val="FFC000"/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リンパ管奇形</a:t>
          </a:r>
        </a:p>
      </dsp:txBody>
      <dsp:txXfrm>
        <a:off x="5011104" y="1451703"/>
        <a:ext cx="1815353" cy="486426"/>
      </dsp:txXfrm>
    </dsp:sp>
    <dsp:sp modelId="{485A5F19-21A7-5C41-A9BF-00CBB3F78769}">
      <dsp:nvSpPr>
        <dsp:cNvPr id="0" name=""/>
        <dsp:cNvSpPr/>
      </dsp:nvSpPr>
      <dsp:spPr>
        <a:xfrm>
          <a:off x="7790730" y="1506986"/>
          <a:ext cx="1444083" cy="486426"/>
        </a:xfrm>
        <a:prstGeom prst="rect">
          <a:avLst/>
        </a:prstGeom>
        <a:solidFill>
          <a:srgbClr val="0070C0"/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rPr>
            <a:t>静脈奇形</a:t>
          </a:r>
        </a:p>
      </dsp:txBody>
      <dsp:txXfrm>
        <a:off x="7790730" y="1506986"/>
        <a:ext cx="1444083" cy="486426"/>
      </dsp:txXfrm>
    </dsp:sp>
    <dsp:sp modelId="{C935CF6C-97BE-E44D-8A73-7FF5E5309480}">
      <dsp:nvSpPr>
        <dsp:cNvPr id="0" name=""/>
        <dsp:cNvSpPr/>
      </dsp:nvSpPr>
      <dsp:spPr>
        <a:xfrm>
          <a:off x="6632436" y="2073780"/>
          <a:ext cx="972852" cy="486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000" kern="1200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</dsp:txBody>
      <dsp:txXfrm>
        <a:off x="6632436" y="2073780"/>
        <a:ext cx="972852" cy="486426"/>
      </dsp:txXfrm>
    </dsp:sp>
    <dsp:sp modelId="{FC4E95B5-B990-7E40-A5BE-742A25B30FE1}">
      <dsp:nvSpPr>
        <dsp:cNvPr id="0" name=""/>
        <dsp:cNvSpPr/>
      </dsp:nvSpPr>
      <dsp:spPr>
        <a:xfrm>
          <a:off x="9739704" y="1506986"/>
          <a:ext cx="1606987" cy="486426"/>
        </a:xfrm>
        <a:prstGeom prst="rect">
          <a:avLst/>
        </a:prstGeom>
        <a:solidFill>
          <a:srgbClr val="FFFF00"/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混合型</a:t>
          </a:r>
        </a:p>
      </dsp:txBody>
      <dsp:txXfrm>
        <a:off x="9739704" y="1506986"/>
        <a:ext cx="1606987" cy="486426"/>
      </dsp:txXfrm>
    </dsp:sp>
    <dsp:sp modelId="{C08EE160-E2BC-BC44-B60D-142BBE661863}">
      <dsp:nvSpPr>
        <dsp:cNvPr id="0" name=""/>
        <dsp:cNvSpPr/>
      </dsp:nvSpPr>
      <dsp:spPr>
        <a:xfrm>
          <a:off x="9540041" y="689181"/>
          <a:ext cx="972852" cy="64371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1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発達性</a:t>
          </a:r>
          <a:endParaRPr kumimoji="1" lang="en-US" altLang="ja-JP" sz="1100" kern="1200" dirty="0">
            <a:solidFill>
              <a:schemeClr val="tx1"/>
            </a:solidFill>
            <a:latin typeface="Meiryo" panose="020B0604030504040204" pitchFamily="34" charset="-128"/>
            <a:ea typeface="Meiryo" panose="020B0604030504040204" pitchFamily="34" charset="-128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100" kern="120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rPr>
            <a:t>血管異常</a:t>
          </a:r>
        </a:p>
      </dsp:txBody>
      <dsp:txXfrm>
        <a:off x="9540041" y="689181"/>
        <a:ext cx="972852" cy="643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DA36A2-E3E8-1D00-B805-D2BC33E31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EAB8B2-CA85-1C35-0B6F-128F7119E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61FA3E-878E-97FF-9238-420D4A6B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A2DA21-79FB-3B6C-7AC5-DDAD54A6F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40961B-F66D-649F-A559-E3AB90FF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38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59A75B-3F9A-4788-FA0A-F4544E0A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9E67BC-28DD-2AE8-E64A-90C7683A5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3CA358-34ED-7D92-2F73-22344CBE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6D3F16-2501-2FA5-4F09-D2BD164EB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FFC629-08EA-71B4-67E1-6DDF38A0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55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817B30-718D-806C-0276-13F914E67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A14A7C-8336-C819-2055-81A8B00E9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AC38BD-C54D-E2C0-4C29-329E6E74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B0B5E3-675B-97A9-12F4-89E2BA2B3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181F76-10E2-B21D-C3B7-003901FD9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61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63457-000F-1710-A24C-6385F60E1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863619-36BD-2C5C-4862-A80EBA28E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DA0B23-0BD7-33CE-7B61-935F1184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00703B-2A0F-F874-3069-F56BDBCD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210BA-6894-2984-DE26-14F8C7280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79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22E38E-30CD-EA3F-3144-760D1416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AA07A4-29A0-F19A-DC4D-15C905FCE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88943B-F21B-0549-1A91-06F7E74B3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E4A7B3-26D3-C6A0-7318-2720A573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9DB3D-C078-99A0-2384-7647C14C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4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0ACA4-CA50-F43E-F9E1-8B5BF8A2C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58E776-428F-FFA4-31C6-41DDF79EB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1EFC1C-A756-7C4B-F65F-869D6FC3F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C4E086-D5BF-830D-7097-0EEF94412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49C724-7BFA-6C8A-A3CF-409A7A97E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A17237-92F1-ED1D-F3A2-40228C30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8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02A6C0-05F3-41BE-19B4-987A00FC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0F59BB-E315-38A1-E04E-647605376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46A06A-1F6B-5F74-BC2C-F07F3DE99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735A44-6C3B-BEE0-27BD-0AF06C7FC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B8AA619-AC2F-0BA4-6B78-B227EA2C9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D7EA777-4833-7361-3CDB-22A3D05C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5BD082-F385-FC36-965D-BAE232CC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F365A83-F535-71A5-B27F-499CCFC0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78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8B1A7-9054-4422-F0E6-77D115F7D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E86EFB0-A6A7-2C6C-D021-19D8EE3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FA15EF-F99D-0D41-4794-C4F14F55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A0C2DC-E4A2-8042-1D0B-C0A18AC2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81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327A83-2F51-F3E9-AA17-66E649E2C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F7E094-2DF1-2AF4-0E29-93C203D6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5D9F3E-1E3E-03F5-E4E2-D31DCBD8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3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82FEA8-2FB3-530C-F096-E585D0372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1254A7-D413-5480-A1CD-A64E2AD2E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1C52D2-B7A9-B1B6-E663-7C6625B75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A2BF48-4D73-C83D-8796-24E35934A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F01E2F-49FE-25C2-9666-FEBFEC035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90F624-4AC1-E78A-B7FC-741BDECC2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84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D98092-F8EA-02A4-7A70-8C308845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964333-7576-E77E-4253-84F2512342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EFCCF6-4BF9-17EA-8B28-31C5B8313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1D70B5-FDD6-5B09-DE64-C94EE1A3B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C4A941-E3A8-FBA7-1E16-9E3D190F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F71631-0EA9-9864-A421-0D750813F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2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CEDDBC4-63B5-22D2-E32E-8CD2B7776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AA5DA4-6813-898E-EECC-0866C35CE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877BDC-7A07-A109-8E9B-6F341CBD09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3E819B-3E7B-BA49-8392-8D5FE44D71A6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0E867A-78FC-9B82-5913-617CAA2FD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A43498-68BE-30C3-72B8-FEBD0DAB4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ACBEAD-225E-7440-BD40-9B9D77C720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64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97625C-10AA-F74E-DA84-84B235BC822F}"/>
              </a:ext>
            </a:extLst>
          </p:cNvPr>
          <p:cNvSpPr txBox="1"/>
          <p:nvPr/>
        </p:nvSpPr>
        <p:spPr>
          <a:xfrm>
            <a:off x="9134168" y="3584710"/>
            <a:ext cx="2770769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1"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（本スライドは</a:t>
            </a:r>
            <a:r>
              <a:rPr kumimoji="1"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ISSVA2025</a:t>
            </a:r>
            <a:r>
              <a:rPr kumimoji="1"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分類より小関が日本語化したものです。日本語訳はガイドラインや現在、日本でよく使用されている日本語訳を参考にしています。</a:t>
            </a:r>
            <a:endParaRPr kumimoji="1" lang="en-US" altLang="ja-JP" sz="1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もともとの分類は</a:t>
            </a:r>
            <a:r>
              <a:rPr kumimoji="1"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ISSVA</a:t>
            </a:r>
            <a:r>
              <a:rPr kumimoji="1"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の</a:t>
            </a:r>
            <a:r>
              <a:rPr kumimoji="1"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HP</a:t>
            </a:r>
            <a:r>
              <a:rPr kumimoji="1"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に掲載されていますので、詳しくは原文をご参照ください）</a:t>
            </a:r>
            <a:endParaRPr lang="ja-JP" altLang="en-US" sz="16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127E67-9ECC-7019-9E83-DCA1C4A3F87B}"/>
              </a:ext>
            </a:extLst>
          </p:cNvPr>
          <p:cNvSpPr txBox="1"/>
          <p:nvPr/>
        </p:nvSpPr>
        <p:spPr>
          <a:xfrm>
            <a:off x="1934818" y="132527"/>
            <a:ext cx="83223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“新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ISSVA</a:t>
            </a: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分類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” </a:t>
            </a:r>
          </a:p>
          <a:p>
            <a:pPr algn="ctr"/>
            <a:r>
              <a:rPr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2025 ISSVA</a:t>
            </a: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分類（日本語版）</a:t>
            </a:r>
            <a:endParaRPr kumimoji="1" lang="ja-JP" altLang="en-US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6E40FA-BCAB-8CA2-1FE3-097C9D1B95B8}"/>
              </a:ext>
            </a:extLst>
          </p:cNvPr>
          <p:cNvSpPr txBox="1"/>
          <p:nvPr/>
        </p:nvSpPr>
        <p:spPr>
          <a:xfrm>
            <a:off x="9677400" y="1913877"/>
            <a:ext cx="2019339" cy="5407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特徴的な脈管異常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F13ABE0-8F15-E96A-4692-D6ECDFD0D5EA}"/>
              </a:ext>
            </a:extLst>
          </p:cNvPr>
          <p:cNvCxnSpPr>
            <a:cxnSpLocks/>
          </p:cNvCxnSpPr>
          <p:nvPr/>
        </p:nvCxnSpPr>
        <p:spPr>
          <a:xfrm>
            <a:off x="8660524" y="2147063"/>
            <a:ext cx="1031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7C1676-A5D7-B19F-F247-4E409A41EDC0}"/>
              </a:ext>
            </a:extLst>
          </p:cNvPr>
          <p:cNvSpPr txBox="1"/>
          <p:nvPr/>
        </p:nvSpPr>
        <p:spPr>
          <a:xfrm>
            <a:off x="681339" y="6449198"/>
            <a:ext cx="1151066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(ISSVA Classification of Vascular Anomalies ©2025 International Society for the Study of Vascular Anomalies Available at “</a:t>
            </a:r>
            <a:r>
              <a:rPr lang="en" altLang="ja-JP" sz="1050" dirty="0" err="1">
                <a:latin typeface="Meiryo" panose="020B0604030504040204" pitchFamily="34" charset="-128"/>
                <a:ea typeface="Meiryo" panose="020B0604030504040204" pitchFamily="34" charset="-128"/>
              </a:rPr>
              <a:t>issva.org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/classification” Accessed 22/3/2025</a:t>
            </a:r>
            <a:r>
              <a:rPr lang="ja-JP" altLang="en" sz="105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ACF8BC2A-E783-F501-66CA-DDF31229FA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4895" y="863634"/>
            <a:ext cx="10613142" cy="577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53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>
            <a:extLst>
              <a:ext uri="{FF2B5EF4-FFF2-40B4-BE49-F238E27FC236}">
                <a16:creationId xmlns:a16="http://schemas.microsoft.com/office/drawing/2014/main" id="{28B081D5-EEE1-FF85-6436-D2A94673C8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289332"/>
              </p:ext>
            </p:extLst>
          </p:nvPr>
        </p:nvGraphicFramePr>
        <p:xfrm>
          <a:off x="324464" y="248958"/>
          <a:ext cx="11400503" cy="1652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64D3D5-0D42-CEA2-3289-97CAFA53C6BE}"/>
              </a:ext>
            </a:extLst>
          </p:cNvPr>
          <p:cNvSpPr txBox="1"/>
          <p:nvPr/>
        </p:nvSpPr>
        <p:spPr>
          <a:xfrm>
            <a:off x="806245" y="2041587"/>
            <a:ext cx="5218471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乳児血管腫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(IH)</a:t>
            </a:r>
            <a:endParaRPr lang="ja-JP" altLang="en-US" sz="14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先天性血管腫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(CH)</a:t>
            </a:r>
            <a:endParaRPr lang="ja-JP" altLang="en-US" sz="14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房状血管腫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(TA)</a:t>
            </a:r>
            <a:endParaRPr lang="ja-JP" altLang="en-US" sz="14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チェリー血管腫（老人性血管腫）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類上皮血管腫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endParaRPr lang="ja-JP" altLang="en-US" sz="14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皮膚上皮様血管性結節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化膿性肉芽腫（毛細血管拡張性肉芽腫）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紡錘型細胞血管腫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ホブネイル血管腫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微小静脈血管腫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交通性血管腫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糸球体様血管腫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乳頭状血管腫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後天性弾性線維性血管腫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血管内乳頭状内皮増殖症（</a:t>
            </a:r>
            <a:r>
              <a:rPr lang="en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Masson</a:t>
            </a: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腫瘍）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脾臓の濾胞細胞血管腫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胎盤絨毛血管腫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エクリン血管性過誤腫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反応性血管内皮増殖症</a:t>
            </a:r>
          </a:p>
          <a:p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バシラリー血管腫症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8484BC-AD58-5ACC-2C1D-212B408BE08D}"/>
              </a:ext>
            </a:extLst>
          </p:cNvPr>
          <p:cNvSpPr txBox="1"/>
          <p:nvPr/>
        </p:nvSpPr>
        <p:spPr>
          <a:xfrm>
            <a:off x="4748982" y="2041587"/>
            <a:ext cx="43950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カポジ肉腫様血管内皮細胞腫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(KHE)</a:t>
            </a:r>
            <a:endParaRPr lang="ja-JP" altLang="en-US" sz="14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網状血管内皮腫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乳頭状リンパ管内血管内皮腫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(PILA)</a:t>
            </a:r>
            <a:endParaRPr lang="ja-JP" altLang="en-US" sz="14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偽性筋原性血管内皮腫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(PMH)</a:t>
            </a:r>
            <a:endParaRPr lang="ja-JP" altLang="en-US" sz="14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多形血管内皮腫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カポジ肉腫</a:t>
            </a: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複合型血管内皮腫</a:t>
            </a: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血小板減少を伴う多発性リンパ管内皮腫症（</a:t>
            </a:r>
            <a:r>
              <a:rPr lang="en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MLT</a:t>
            </a:r>
            <a:r>
              <a:rPr lang="ja-JP" altLang="en" sz="140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F6CF2E-0B3B-50DE-1EFC-3BA00D0858D3}"/>
              </a:ext>
            </a:extLst>
          </p:cNvPr>
          <p:cNvSpPr txBox="1"/>
          <p:nvPr/>
        </p:nvSpPr>
        <p:spPr>
          <a:xfrm>
            <a:off x="9144000" y="2041587"/>
            <a:ext cx="22417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血管肉腫</a:t>
            </a:r>
          </a:p>
          <a:p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上皮様血管内皮腫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 (EPH)</a:t>
            </a:r>
            <a:endParaRPr lang="ja-JP" altLang="en-US" sz="14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F7711A7-7402-2964-9289-D55D3A5C7823}"/>
              </a:ext>
            </a:extLst>
          </p:cNvPr>
          <p:cNvSpPr txBox="1"/>
          <p:nvPr/>
        </p:nvSpPr>
        <p:spPr>
          <a:xfrm>
            <a:off x="681339" y="6449198"/>
            <a:ext cx="1151066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(ISSVA Classification of Vascular Anomalies ©2025 International Society for the Study of Vascular Anomalies Available at “</a:t>
            </a:r>
            <a:r>
              <a:rPr lang="en" altLang="ja-JP" sz="1050" dirty="0" err="1">
                <a:latin typeface="Meiryo" panose="020B0604030504040204" pitchFamily="34" charset="-128"/>
                <a:ea typeface="Meiryo" panose="020B0604030504040204" pitchFamily="34" charset="-128"/>
              </a:rPr>
              <a:t>issva.org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/classification” Accessed 22/3/2025</a:t>
            </a:r>
            <a:r>
              <a:rPr lang="ja-JP" altLang="en" sz="105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26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図表 2">
            <a:extLst>
              <a:ext uri="{FF2B5EF4-FFF2-40B4-BE49-F238E27FC236}">
                <a16:creationId xmlns:a16="http://schemas.microsoft.com/office/drawing/2014/main" id="{0C06A759-D7F4-2D07-26F9-0E832D13C2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8756842"/>
              </p:ext>
            </p:extLst>
          </p:nvPr>
        </p:nvGraphicFramePr>
        <p:xfrm>
          <a:off x="415637" y="154887"/>
          <a:ext cx="11961893" cy="2561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C9E1BC-6DD6-00EF-3F51-C1CE0B361411}"/>
              </a:ext>
            </a:extLst>
          </p:cNvPr>
          <p:cNvSpPr txBox="1"/>
          <p:nvPr/>
        </p:nvSpPr>
        <p:spPr>
          <a:xfrm>
            <a:off x="177994" y="1541808"/>
            <a:ext cx="2210932" cy="3162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孤発性（または単発性）</a:t>
            </a: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動静脈奇形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(AVM)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筋肉内高流速型血管奇形</a:t>
            </a: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動静脈瘻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(AVF)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endParaRPr lang="en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多発性</a:t>
            </a: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毛細血管奇形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動静脈奇形症候群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型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(CM-AVM)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遺伝性出血性毛細血管拡張症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型・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型（オスラー病）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(HHT)</a:t>
            </a: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若年性ポリポーシス出血性毛細血管拡張症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(JPHT)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PTEN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過誤腫症候群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(PHTS)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endParaRPr lang="en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症候性</a:t>
            </a:r>
          </a:p>
          <a:p>
            <a:pPr>
              <a:buNone/>
            </a:pP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PTEN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過誤腫症候群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(PHOST)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パークスウェーバー症候群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(PWS)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脊髄動静脈奇形症候群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(SAMS)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脳動静脈奇形症候群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(CAMS)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6C3160-E0A5-61A6-C48C-9C2ED2FB6635}"/>
              </a:ext>
            </a:extLst>
          </p:cNvPr>
          <p:cNvSpPr txBox="1"/>
          <p:nvPr/>
        </p:nvSpPr>
        <p:spPr>
          <a:xfrm>
            <a:off x="2322665" y="2091342"/>
            <a:ext cx="3084222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サーモンパッチ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毛細血管奇形（ポートワイン母斑）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(CM)</a:t>
            </a:r>
          </a:p>
          <a:p>
            <a:pPr>
              <a:buNone/>
            </a:pPr>
            <a:r>
              <a:rPr lang="ja-JP" altLang="en-US" sz="1050" dirty="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孤発性（色素血管性母斑症を含む）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症候性（肥大または皮膚外病変を伴うもの、スタージ・ウェーバー症候群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(SWS)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、びまん性毛細血管奇形と骨過形成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(DCMO)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網状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毛細血管拡張性毛細血管奇形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孤発性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症候性（巨脳症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毛細血管奇形症候群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(M-CM)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、巨脳症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毛細血管奇形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動静脈奇形症候群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(MIC-CAP)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、びまん性毛細血管奇形と骨過形成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(DCMO)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地図状毛細血管奇形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孤発性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症候性（クリッペル・トレノネー症候群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(KTS)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CLOVES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症候群、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PROS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関連）</a:t>
            </a: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低抵抗性毛細血管奇形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高流速毛細血管奇形　　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孤発性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症候性（毛細血管奇形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動静脈奇形症候群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型および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型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(CM-AVM)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、パークスウェーバー症候群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(PWS)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</a:p>
          <a:p>
            <a:pPr>
              <a:buNone/>
            </a:pP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先天性血管拡張性大理石様皮斑</a:t>
            </a:r>
          </a:p>
          <a:p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毛細血管拡張症とクモ状血管腫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孤発性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症候性（毛細血管奇形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動静脈奇形症候群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型、遺伝性出血性毛細血管拡張症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型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(HHT)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、若年性ポリポーシス出血性毛細血管拡張症）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4770E7-82C9-B2F7-FE6A-1191CB9EF8F0}"/>
              </a:ext>
            </a:extLst>
          </p:cNvPr>
          <p:cNvSpPr txBox="1"/>
          <p:nvPr/>
        </p:nvSpPr>
        <p:spPr>
          <a:xfrm>
            <a:off x="681339" y="6529212"/>
            <a:ext cx="1151066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(ISSVA Classification of Vascular Anomalies ©2025 International Society for the Study of Vascular Anomalies Available at “</a:t>
            </a:r>
            <a:r>
              <a:rPr lang="en" altLang="ja-JP" sz="1050" dirty="0" err="1">
                <a:latin typeface="Meiryo" panose="020B0604030504040204" pitchFamily="34" charset="-128"/>
                <a:ea typeface="Meiryo" panose="020B0604030504040204" pitchFamily="34" charset="-128"/>
              </a:rPr>
              <a:t>issva.org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/classification” Accessed 22/3/2025</a:t>
            </a:r>
            <a:r>
              <a:rPr lang="ja-JP" altLang="en" sz="105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lang="ja-JP" altLang="en-US" sz="105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565C3EB-F62F-9535-0651-4A2469CB233B}"/>
              </a:ext>
            </a:extLst>
          </p:cNvPr>
          <p:cNvSpPr/>
          <p:nvPr/>
        </p:nvSpPr>
        <p:spPr>
          <a:xfrm>
            <a:off x="6944139" y="2168967"/>
            <a:ext cx="1828800" cy="7067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FEC218-C897-7B25-CFDD-F1B9911049E1}"/>
              </a:ext>
            </a:extLst>
          </p:cNvPr>
          <p:cNvSpPr txBox="1"/>
          <p:nvPr/>
        </p:nvSpPr>
        <p:spPr>
          <a:xfrm>
            <a:off x="5340626" y="2168967"/>
            <a:ext cx="2938448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孤発性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リンパ管奇形（リンパ管腫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)((LM)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マクロシスティック（大嚢胞性）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ミクロシスティック（小嚢胞性）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混合型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被角血管腫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endParaRPr lang="ja-JP" altLang="en-US" sz="11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複雑型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全身性リンパ管異常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 (GLA)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（リンパ管腫症）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カポジ型リンパ管腫症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 (KLA)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ゴーハム病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 (GSD)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リンパ管拡張症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(CCLA)</a:t>
            </a: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孤発性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症候性（</a:t>
            </a:r>
            <a:r>
              <a:rPr lang="en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RAS</a:t>
            </a: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経路異常症）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全身性リンパ管異形成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(GLD)</a:t>
            </a:r>
            <a:endParaRPr lang="ja-JP" altLang="en-US" sz="11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リンパ浮腫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原発性リンパ浮腫　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孤発性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症候性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続発性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1268CE-384C-9853-9345-484C509EFB03}"/>
              </a:ext>
            </a:extLst>
          </p:cNvPr>
          <p:cNvSpPr txBox="1"/>
          <p:nvPr/>
        </p:nvSpPr>
        <p:spPr>
          <a:xfrm>
            <a:off x="7796253" y="2224521"/>
            <a:ext cx="2158336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孤発性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静脈奇形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(VM)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静脈拡張性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　海綿状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疣状静脈奇形 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(VVM)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線維脂肪性脈管異常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(FAVA)</a:t>
            </a:r>
            <a:endParaRPr lang="ja-JP" altLang="en-US" sz="11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多発性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家族性皮膚粘膜静脈奇形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(VMCM)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多発性孤発性静脈奇形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(MSVM)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青色ゴムまり様母斑症候群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(BRBNS)</a:t>
            </a:r>
          </a:p>
          <a:p>
            <a:pPr>
              <a:buNone/>
            </a:pPr>
            <a:r>
              <a:rPr lang="en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  </a:t>
            </a: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グロムス静脈奇形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(GVM)</a:t>
            </a:r>
          </a:p>
          <a:p>
            <a:pPr>
              <a:buNone/>
            </a:pP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遺伝性脳海綿状血管腫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(HCCVM)/</a:t>
            </a: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脳海綿状奇形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(CCM)</a:t>
            </a:r>
          </a:p>
          <a:p>
            <a:pPr>
              <a:buNone/>
            </a:pP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   </a:t>
            </a: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家族性骨内脈管奇形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(VMOS)</a:t>
            </a: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症候性 　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   </a:t>
            </a:r>
            <a:r>
              <a:rPr lang="en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PTEN</a:t>
            </a: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過誤腫症候群</a:t>
            </a:r>
            <a:r>
              <a:rPr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(PHTS)</a:t>
            </a: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CLOVES</a:t>
            </a: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症候群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マフッチ症候群</a:t>
            </a:r>
            <a:endParaRPr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　頭蓋骨周囲静脈洞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73CBF24-5011-93DB-AF58-4A6D920BE70B}"/>
              </a:ext>
            </a:extLst>
          </p:cNvPr>
          <p:cNvSpPr txBox="1"/>
          <p:nvPr/>
        </p:nvSpPr>
        <p:spPr>
          <a:xfrm>
            <a:off x="9934267" y="2253605"/>
            <a:ext cx="2158335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孤発性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毛細血管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リンパ管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静脈奇形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(CLVM)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 　　　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リンパ管静脈奇形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(LVM)</a:t>
            </a: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毛細血管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リンパ管奇形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(CLM)</a:t>
            </a: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毛細血管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静脈奇形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(CVM)</a:t>
            </a: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遺伝性脳海綿状血管腫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(HCCVM)/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疣状静脈奇形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(VVM)</a:t>
            </a:r>
            <a:endParaRPr lang="en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lang="en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症候性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PIK3CA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関連過形成症候群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(PROS)</a:t>
            </a:r>
          </a:p>
          <a:p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   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クリッペル・トレノネー症候群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(KTS)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（肥大を伴う毛細血管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リンパ管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静脈奇形）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  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CLOVES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症候群（先天性脂肪過形成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血管奇形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表皮母斑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脊柱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骨格異常症候群 ）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CLAPO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症候群（下唇毛細血管奇形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顔面血管奇形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非対称</a:t>
            </a:r>
            <a:r>
              <a:rPr lang="en-US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-</a:t>
            </a:r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部分性肥大症候群）</a:t>
            </a:r>
            <a:endParaRPr lang="en-US" altLang="ja-JP" sz="105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　プロテウス症候群</a:t>
            </a:r>
          </a:p>
        </p:txBody>
      </p:sp>
    </p:spTree>
    <p:extLst>
      <p:ext uri="{BB962C8B-B14F-4D97-AF65-F5344CB8AC3E}">
        <p14:creationId xmlns:p14="http://schemas.microsoft.com/office/powerpoint/2010/main" val="269579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887</Words>
  <Application>Microsoft Macintosh PowerPoint</Application>
  <PresentationFormat>ワイド画面</PresentationFormat>
  <Paragraphs>137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道夫 小関</dc:creator>
  <cp:lastModifiedBy>道夫 小関</cp:lastModifiedBy>
  <cp:revision>5</cp:revision>
  <dcterms:created xsi:type="dcterms:W3CDTF">2025-03-22T13:27:27Z</dcterms:created>
  <dcterms:modified xsi:type="dcterms:W3CDTF">2025-03-23T02:58:19Z</dcterms:modified>
</cp:coreProperties>
</file>